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4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0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1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3.xml"/>
  <Override ContentType="application/vnd.openxmlformats-officedocument.theme+xml" PartName="/ppt/theme/theme2.xml"/>
  <Override ContentType="application/vnd.openxmlformats-officedocument.theme+xml" PartName="/ppt/theme/theme4.xml"/>
  <Override ContentType="application/vnd.openxmlformats-officedocument.theme+xml" PartName="/ppt/theme/theme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12.xml"/>
  <Override ContentType="application/vnd.openxmlformats-officedocument.presentationml.slide+xml" PartName="/ppt/slides/slide13.xml"/>
  <Override ContentType="application/vnd.openxmlformats-officedocument.presentationml.slide+xml" PartName="/ppt/slides/slide2.xml"/>
  <Override ContentType="application/vnd.openxmlformats-officedocument.presentationml.slide+xml" PartName="/ppt/slides/slide9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15.xml"/>
  <Override ContentType="application/vnd.openxmlformats-officedocument.presentationml.slide+xml" PartName="/ppt/slides/slide7.xml"/>
  <Override ContentType="application/vnd.openxmlformats-officedocument.presentationml.slide+xml" PartName="/ppt/slides/slide8.xml"/>
  <Override ContentType="application/vnd.openxmlformats-officedocument.presentationml.slide+xml" PartName="/ppt/slides/slide4.xml"/>
  <Override ContentType="application/vnd.openxmlformats-officedocument.presentationml.slide+xml" PartName="/ppt/slides/slide10.xml"/>
  <Override ContentType="application/vnd.openxmlformats-officedocument.presentationml.slide+xml" PartName="/ppt/slides/slide14.xml"/>
  <Override ContentType="application/vnd.openxmlformats-officedocument.presentationml.slide+xml" PartName="/ppt/slides/slide11.xml"/>
  <Override ContentType="application/vnd.openxmlformats-officedocument.presentationml.slide+xml" PartName="/ppt/slides/slide5.xml"/>
  <Override ContentType="application/vnd.openxmlformats-officedocument.presentationml.tableStyles+xml" PartName="/ppt/tableStyles.xml"/>
</Types>
</file>

<file path=_rels/.rels><?xml version="1.0" encoding="UTF-8" standalone="yes"?><Relationships xmlns="http://schemas.openxmlformats.org/package/2006/relationships"><Relationship Type="http://schemas.openxmlformats.org/officeDocument/2006/relationships/officeDocument" Id="rId1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c:Ignorable="mv" autoCompressPictures="0" mc:PreserveAttributes="mv:*" saveSubsetFonts="1">
  <p:sldMasterIdLst>
    <p:sldMasterId id="2147483660" r:id="rId4"/>
    <p:sldMasterId id="214748366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</p:sldIdLst>
  <p:sldSz cy="6858000" cx="9144000"/>
  <p:notesSz cy="9144000" cx="6858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i="0" baseline="0" strike="noStrike" sz="1400" b="0" cap="none" u="none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ype="http://schemas.openxmlformats.org/officeDocument/2006/relationships/slide" Id="rId19" Target="slides/slide13.xml"/><Relationship Type="http://schemas.openxmlformats.org/officeDocument/2006/relationships/slide" Id="rId18" Target="slides/slide12.xml"/><Relationship Type="http://schemas.openxmlformats.org/officeDocument/2006/relationships/slide" Id="rId17" Target="slides/slide11.xml"/><Relationship Type="http://schemas.openxmlformats.org/officeDocument/2006/relationships/slide" Id="rId16" Target="slides/slide10.xml"/><Relationship Type="http://schemas.openxmlformats.org/officeDocument/2006/relationships/slide" Id="rId15" Target="slides/slide9.xml"/><Relationship Type="http://schemas.openxmlformats.org/officeDocument/2006/relationships/slide" Id="rId14" Target="slides/slide8.xml"/><Relationship Type="http://schemas.openxmlformats.org/officeDocument/2006/relationships/slide" Id="rId21" Target="slides/slide15.xml"/><Relationship Type="http://schemas.openxmlformats.org/officeDocument/2006/relationships/presProps" Id="rId2" Target="presProps.xml"/><Relationship Type="http://schemas.openxmlformats.org/officeDocument/2006/relationships/slide" Id="rId12" Target="slides/slide6.xml"/><Relationship Type="http://schemas.openxmlformats.org/officeDocument/2006/relationships/theme" Id="rId1" Target="theme/theme4.xml"/><Relationship Type="http://schemas.openxmlformats.org/officeDocument/2006/relationships/slide" Id="rId13" Target="slides/slide7.xml"/><Relationship Type="http://schemas.openxmlformats.org/officeDocument/2006/relationships/slideMaster" Id="rId4" Target="slideMasters/slideMaster1.xml"/><Relationship Type="http://schemas.openxmlformats.org/officeDocument/2006/relationships/slide" Id="rId10" Target="slides/slide4.xml"/><Relationship Type="http://schemas.openxmlformats.org/officeDocument/2006/relationships/tableStyles" Id="rId3" Target="tableStyles.xml"/><Relationship Type="http://schemas.openxmlformats.org/officeDocument/2006/relationships/slide" Id="rId11" Target="slides/slide5.xml"/><Relationship Type="http://schemas.openxmlformats.org/officeDocument/2006/relationships/slide" Id="rId20" Target="slides/slide14.xml"/><Relationship Type="http://schemas.openxmlformats.org/officeDocument/2006/relationships/slide" Id="rId9" Target="slides/slide3.xml"/><Relationship Type="http://schemas.openxmlformats.org/officeDocument/2006/relationships/notesMaster" Id="rId6" Target="notesMasters/notesMaster1.xml"/><Relationship Type="http://schemas.openxmlformats.org/officeDocument/2006/relationships/slideMaster" Id="rId5" Target="slideMasters/slideMaster2.xml"/><Relationship Type="http://schemas.openxmlformats.org/officeDocument/2006/relationships/slide" Id="rId8" Target="slides/slide2.xml"/><Relationship Type="http://schemas.openxmlformats.org/officeDocument/2006/relationships/slide" Id="rId7" Target="slides/slide1.xml"/></Relationships>
</file>

<file path=ppt/notesMasters/_rels/notesMaster1.xml.rels><?xml version="1.0" encoding="UTF-8" standalone="yes"?><Relationships xmlns="http://schemas.openxmlformats.org/package/2006/relationships"><Relationship Type="http://schemas.openxmlformats.org/officeDocument/2006/relationships/theme" Id="rId1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" id="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name="Shape 2" id="2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name="Shape 3" id="3"/>
          <p:cNvSpPr/>
          <p:nvPr>
            <p:ph idx="1" type="body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anchorCtr="0" bIns="91425" tIns="91425" anchor="t" lIns="91425" rIns="91425">
            <a:spAutoFit/>
          </a:bodyPr>
          <a:lstStyle/>
          <a:p>
            <a:pPr indent="-317500" lvl="1" marL="914400">
              <a:buClr>
                <a:srgbClr val="000000"/>
              </a:buClr>
              <a:buSzPct val="127272"/>
              <a:buFont typeface="Courier New"/>
              <a:buChar char="o"/>
            </a:pPr>
            <a:r>
              <a:rPr sz="1100"/>
              <a:t>
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</p:txBody>
      </p:sp>
    </p:spTree>
  </p:cSld>
  <p:clrMap accent6="accent6" tx2="lt2" accent5="accent5" bg2="dk2" tx1="dk1" accent4="accent4" bg1="lt1" accent3="accent3" accent2="accent2" accent1="accent1" folHlink="folHlink" hlink="hlink"/>
</p:notesMaster>
</file>

<file path=ppt/notesSlides/_rels/notesSlide1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2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3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4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5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6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7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8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_rels/notesSlide9.xml.rels><?xml version="1.0" encoding="UTF-8" standalone="yes"?><Relationships xmlns="http://schemas.openxmlformats.org/package/2006/relationships"><Relationship Type="http://schemas.openxmlformats.org/officeDocument/2006/relationships/notesMaster" Id="rId1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89" id="8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90" id="90"/>
          <p:cNvSpPr/>
          <p:nvPr>
            <p:ph type="sldImg" idx="2"/>
          </p:nvPr>
        </p:nvSpPr>
        <p:spPr>
          <a:xfrm>
            <a:off y="685800" x="1143225"/>
            <a:ext cy="3429000" cx="4572225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91" id="91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43" id="14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44" id="144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45" id="145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49" id="14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50" id="150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51" id="151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56" id="15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57" id="157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58" id="158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62" id="16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63" id="163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64" id="164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69" id="16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70" id="170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71" id="171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75" id="17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76" id="176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77" id="177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95" id="9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96" id="96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97" id="97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01" id="10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02" id="102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03" id="103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07" id="10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08" id="108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09" id="109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13" id="11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14" id="114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15" id="115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19" id="11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20" id="120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21" id="121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25" id="12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26" id="126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27" id="127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31" id="13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32" id="132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33" id="133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name="Shape 137" id="13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38" id="138"/>
          <p:cNvSpPr/>
          <p:nvPr>
            <p:ph type="sldImg" idx="2"/>
          </p:nvPr>
        </p:nvSpPr>
        <p:spPr>
          <a:xfrm>
            <a:off y="685800" x="1143225"/>
            <a:ext cy="3429000" cx="4572299"/>
          </a:xfrm>
          <a:custGeom>
            <a:pathLst>
              <a:path extrusionOk="0" h="120000" w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</p:spPr>
      </p:sp>
      <p:sp>
        <p:nvSpPr>
          <p:cNvPr name="Shape 139" id="139"/>
          <p:cNvSpPr/>
          <p:nvPr>
            <p:ph type="body" idx="1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/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11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12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8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_rels/slideLayout9.xml.rels><?xml version="1.0" encoding="UTF-8" standalone="yes"?><Relationships xmlns="http://schemas.openxmlformats.org/package/2006/relationships"><Relationship Type="http://schemas.openxmlformats.org/officeDocument/2006/relationships/slideMaster" Id="rId1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name="Shape 14" id="1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5" id="15"/>
          <p:cNvSpPr/>
          <p:nvPr/>
        </p:nvSpPr>
        <p:spPr>
          <a:xfrm rot="10800000" flipH="1">
            <a:off y="2056789" x="0"/>
            <a:ext cy="1219810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16" id="16"/>
          <p:cNvSpPr/>
          <p:nvPr/>
        </p:nvSpPr>
        <p:spPr>
          <a:xfrm>
            <a:off y="0" x="0"/>
            <a:ext cy="2133599" cx="91440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17" id="17"/>
          <p:cNvSpPr/>
          <p:nvPr>
            <p:ph type="subTitle" idx="1"/>
          </p:nvPr>
        </p:nvSpPr>
        <p:spPr>
          <a:xfrm rot="-249176">
            <a:off y="3131978" x="1097760"/>
            <a:ext cy="523986" cx="758501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127000" algn="l" marL="0" rt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i="0" baseline="0" strike="noStrike" sz="2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127000" algn="l" marL="0" rt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i="0" baseline="0" strike="noStrike" sz="2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indent="127000" algn="l" marL="0" rt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i="0" baseline="0" strike="noStrike" sz="2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indent="127000" algn="l" marL="0" rt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i="0" baseline="0" strike="noStrike" sz="2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indent="127000" algn="l" marL="0" rt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i="0" baseline="0" strike="noStrike" sz="2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indent="127000" algn="l" marL="0" rt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i="0" baseline="0" strike="noStrike" sz="2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indent="127000" algn="l" marL="0" rt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i="0" baseline="0" strike="noStrike" sz="2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indent="127000" algn="l" marL="0" rt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i="0" baseline="0" strike="noStrike" sz="2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indent="127000" algn="l" marL="0" rtl="0">
              <a:spcBef>
                <a:spcPts val="0"/>
              </a:spcBef>
              <a:buClr>
                <a:schemeClr val="lt2"/>
              </a:buClr>
              <a:buSzPct val="100000"/>
              <a:buFont typeface="Trebuchet MS"/>
              <a:buNone/>
              <a:defRPr i="0" baseline="0" strike="noStrike" sz="2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name="Shape 18" id="18"/>
          <p:cNvSpPr/>
          <p:nvPr/>
        </p:nvSpPr>
        <p:spPr>
          <a:xfrm rot="-240126">
            <a:off y="2455229" x="472191"/>
            <a:ext cy="448686" cx="498615"/>
          </a:xfrm>
          <a:prstGeom prst="star4">
            <a:avLst>
              <a:gd name="adj" fmla="val 20046"/>
            </a:avLst>
          </a:prstGeom>
          <a:solidFill>
            <a:schemeClr val="accent1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19" id="19"/>
          <p:cNvSpPr/>
          <p:nvPr>
            <p:ph type="ctrTitle"/>
          </p:nvPr>
        </p:nvSpPr>
        <p:spPr>
          <a:xfrm rot="-244891">
            <a:off y="1341541" x="1031293"/>
            <a:ext cy="1421100" cx="7772311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3048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4800" b="1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3048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4800" b="1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indent="3048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4800" b="1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indent="3048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4800" b="1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indent="3048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4800" b="1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indent="3048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4800" b="1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indent="3048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4800" b="1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indent="3048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4800" b="1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indent="3048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4800" b="1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name="Shape 20" id="20"/>
          <p:cNvSpPr/>
          <p:nvPr/>
        </p:nvSpPr>
        <p:spPr>
          <a:xfrm flipH="1">
            <a:off y="3511296" x="0"/>
            <a:ext cy="3351847" cx="9143999"/>
          </a:xfrm>
          <a:custGeom>
            <a:pathLst>
              <a:path extrusionOk="0" h="3429000" w="9144000">
                <a:moveTo>
                  <a:pt y="0" x="0"/>
                </a:moveTo>
                <a:lnTo>
                  <a:pt y="762000" x="0"/>
                </a:lnTo>
                <a:lnTo>
                  <a:pt y="3429000" x="0"/>
                </a:lnTo>
                <a:lnTo>
                  <a:pt y="3429000" x="9144000"/>
                </a:lnTo>
                <a:lnTo>
                  <a:pt y="762000" x="914400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21" id="21"/>
          <p:cNvSpPr/>
          <p:nvPr/>
        </p:nvSpPr>
        <p:spPr>
          <a:xfrm rot="-283855">
            <a:off y="3829088" x="915995"/>
            <a:ext cy="288076" cx="6019909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name="Shape 80" id="8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81" id="81"/>
          <p:cNvSpPr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CAPTION_ONLY">
  <p:cSld name="CAPTION_ONLY">
    <p:spTree>
      <p:nvGrpSpPr>
        <p:cNvPr name="Shape 82" id="8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83" id="83"/>
          <p:cNvSpPr/>
          <p:nvPr>
            <p:ph type="body" idx="1"/>
          </p:nvPr>
        </p:nvSpPr>
        <p:spPr>
          <a:xfrm>
            <a:off y="5875078" x="457200"/>
            <a:ext cy="692693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1pPr>
            <a:lvl2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2pPr>
            <a:lvl3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3pPr>
            <a:lvl4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4pPr>
            <a:lvl5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5pPr>
            <a:lvl6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6pPr>
            <a:lvl7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66666"/>
              <a:buFont typeface="Arial"/>
              <a:buChar char="•"/>
              <a:defRPr sz="1800">
                <a:solidFill>
                  <a:schemeClr val="dk1"/>
                </a:solidFill>
              </a:defRPr>
            </a:lvl7pPr>
            <a:lvl8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ourier New"/>
              <a:buChar char="o"/>
              <a:defRPr sz="1800">
                <a:solidFill>
                  <a:schemeClr val="dk1"/>
                </a:solidFill>
              </a:defRPr>
            </a:lvl8pPr>
            <a:lvl9pPr indent="-285750" algn="ctr" marL="28575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Wingdings"/>
              <a:buChar char="§"/>
              <a:defRPr sz="1800">
                <a:solidFill>
                  <a:schemeClr val="dk1"/>
                </a:solidFill>
              </a:defRPr>
            </a:lvl9pPr>
          </a:lstStyle>
          <a:p/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name="Shape 84" id="84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x" type="tx">
  <p:cSld name="tx">
    <p:spTree>
      <p:nvGrpSpPr>
        <p:cNvPr name="Shape 22" id="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23" id="23"/>
          <p:cNvSpPr/>
          <p:nvPr/>
        </p:nvSpPr>
        <p:spPr>
          <a:xfrm flipH="1">
            <a:off y="6248400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24" id="24"/>
          <p:cNvSpPr/>
          <p:nvPr/>
        </p:nvSpPr>
        <p:spPr>
          <a:xfrm rot="-120272">
            <a:off y="6170451" x="918043"/>
            <a:ext cy="294012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25" id="25"/>
          <p:cNvSpPr/>
          <p:nvPr/>
        </p:nvSpPr>
        <p:spPr>
          <a:xfrm rot="10800000" flipH="1">
            <a:off y="-937" x="0"/>
            <a:ext cy="1448737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26" id="26"/>
          <p:cNvSpPr/>
          <p:nvPr/>
        </p:nvSpPr>
        <p:spPr>
          <a:xfrm rot="10800000" flipH="1">
            <a:off y="0" x="0"/>
            <a:ext cy="1366733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27" id="27"/>
          <p:cNvSpPr/>
          <p:nvPr/>
        </p:nvSpPr>
        <p:spPr>
          <a:xfrm flipH="1">
            <a:off y="6327648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28" id="28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rtl="0">
              <a:defRPr>
                <a:solidFill>
                  <a:schemeClr val="lt1"/>
                </a:solidFill>
              </a:defRPr>
            </a:lvl1pPr>
            <a:lvl2pPr rtl="0">
              <a:defRPr>
                <a:solidFill>
                  <a:schemeClr val="lt1"/>
                </a:solidFill>
              </a:defRPr>
            </a:lvl2pPr>
            <a:lvl3pPr rtl="0">
              <a:defRPr>
                <a:solidFill>
                  <a:schemeClr val="lt1"/>
                </a:solidFill>
              </a:defRPr>
            </a:lvl3pPr>
            <a:lvl4pPr rtl="0">
              <a:defRPr>
                <a:solidFill>
                  <a:schemeClr val="lt1"/>
                </a:solidFill>
              </a:defRPr>
            </a:lvl4pPr>
            <a:lvl5pPr rtl="0">
              <a:defRPr>
                <a:solidFill>
                  <a:schemeClr val="lt1"/>
                </a:solidFill>
              </a:defRPr>
            </a:lvl5pPr>
            <a:lvl6pPr rtl="0">
              <a:defRPr>
                <a:solidFill>
                  <a:schemeClr val="lt1"/>
                </a:solidFill>
              </a:defRPr>
            </a:lvl6pPr>
            <a:lvl7pPr rtl="0">
              <a:defRPr>
                <a:solidFill>
                  <a:schemeClr val="lt1"/>
                </a:solidFill>
              </a:defRPr>
            </a:lvl7pPr>
            <a:lvl8pPr rtl="0">
              <a:defRPr>
                <a:solidFill>
                  <a:schemeClr val="lt1"/>
                </a:solidFill>
              </a:defRPr>
            </a:lvl8pPr>
            <a:lvl9pPr rtl="0"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name="Shape 29" id="29"/>
          <p:cNvSpPr/>
          <p:nvPr/>
        </p:nvSpPr>
        <p:spPr>
          <a:xfrm rot="-240126">
            <a:off y="702629" x="700792"/>
            <a:ext cy="448686" cx="498615"/>
          </a:xfrm>
          <a:prstGeom prst="star4">
            <a:avLst>
              <a:gd name="adj" fmla="val 20046"/>
            </a:avLst>
          </a:prstGeom>
          <a:solidFill>
            <a:schemeClr val="accent1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30" id="30"/>
          <p:cNvSpPr/>
          <p:nvPr/>
        </p:nvSpPr>
        <p:spPr>
          <a:xfrm rot="-120272">
            <a:off y="6289621" x="915325"/>
            <a:ext cy="316143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31" id="31"/>
          <p:cNvSpPr/>
          <p:nvPr>
            <p:ph type="body" idx="1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342900" algn="l" marL="342900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defRPr sz="30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-285750" algn="l" marL="742950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defRPr sz="24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indent="-228600" algn="l" marL="1143000" rtl="0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defRPr sz="24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indent="-228600" algn="l" marL="160020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defRPr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indent="-228600" algn="l" marL="2057400" rt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defRPr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rtl="0"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rtl="0"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rtl="0"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rtl="0"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ColTx" type="twoColTx">
  <p:cSld name="twoColTx">
    <p:spTree>
      <p:nvGrpSpPr>
        <p:cNvPr name="Shape 32" id="3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33" id="33"/>
          <p:cNvSpPr/>
          <p:nvPr/>
        </p:nvSpPr>
        <p:spPr>
          <a:xfrm flipH="1">
            <a:off y="6248400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34" id="34"/>
          <p:cNvSpPr/>
          <p:nvPr/>
        </p:nvSpPr>
        <p:spPr>
          <a:xfrm rot="-120272">
            <a:off y="6170451" x="918043"/>
            <a:ext cy="294012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35" id="35"/>
          <p:cNvSpPr/>
          <p:nvPr/>
        </p:nvSpPr>
        <p:spPr>
          <a:xfrm rot="10800000" flipH="1">
            <a:off y="-937" x="0"/>
            <a:ext cy="1448737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36" id="36"/>
          <p:cNvSpPr/>
          <p:nvPr/>
        </p:nvSpPr>
        <p:spPr>
          <a:xfrm rot="10800000" flipH="1">
            <a:off y="0" x="0"/>
            <a:ext cy="1366733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37" id="37"/>
          <p:cNvSpPr/>
          <p:nvPr/>
        </p:nvSpPr>
        <p:spPr>
          <a:xfrm rot="-240126">
            <a:off y="702629" x="700792"/>
            <a:ext cy="448686" cx="498615"/>
          </a:xfrm>
          <a:prstGeom prst="star4">
            <a:avLst>
              <a:gd name="adj" fmla="val 20046"/>
            </a:avLst>
          </a:prstGeom>
          <a:solidFill>
            <a:schemeClr val="accent1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38" id="38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rtl="0">
              <a:defRPr>
                <a:solidFill>
                  <a:schemeClr val="lt1"/>
                </a:solidFill>
              </a:defRPr>
            </a:lvl1pPr>
            <a:lvl2pPr rtl="0">
              <a:defRPr>
                <a:solidFill>
                  <a:schemeClr val="lt1"/>
                </a:solidFill>
              </a:defRPr>
            </a:lvl2pPr>
            <a:lvl3pPr rtl="0">
              <a:defRPr>
                <a:solidFill>
                  <a:schemeClr val="lt1"/>
                </a:solidFill>
              </a:defRPr>
            </a:lvl3pPr>
            <a:lvl4pPr rtl="0">
              <a:defRPr>
                <a:solidFill>
                  <a:schemeClr val="lt1"/>
                </a:solidFill>
              </a:defRPr>
            </a:lvl4pPr>
            <a:lvl5pPr rtl="0">
              <a:defRPr>
                <a:solidFill>
                  <a:schemeClr val="lt1"/>
                </a:solidFill>
              </a:defRPr>
            </a:lvl5pPr>
            <a:lvl6pPr rtl="0">
              <a:defRPr>
                <a:solidFill>
                  <a:schemeClr val="lt1"/>
                </a:solidFill>
              </a:defRPr>
            </a:lvl6pPr>
            <a:lvl7pPr rtl="0">
              <a:defRPr>
                <a:solidFill>
                  <a:schemeClr val="lt1"/>
                </a:solidFill>
              </a:defRPr>
            </a:lvl7pPr>
            <a:lvl8pPr rtl="0">
              <a:defRPr>
                <a:solidFill>
                  <a:schemeClr val="lt1"/>
                </a:solidFill>
              </a:defRPr>
            </a:lvl8pPr>
            <a:lvl9pPr rtl="0"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name="Shape 39" id="39"/>
          <p:cNvSpPr/>
          <p:nvPr/>
        </p:nvSpPr>
        <p:spPr>
          <a:xfrm rot="-120272">
            <a:off y="6289621" x="915325"/>
            <a:ext cy="316143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40" id="40"/>
          <p:cNvSpPr/>
          <p:nvPr>
            <p:ph type="body" idx="1"/>
          </p:nvPr>
        </p:nvSpPr>
        <p:spPr>
          <a:xfrm>
            <a:off y="1600200" x="457200"/>
            <a:ext cy="4526100" cx="4038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 sz="3000">
                <a:solidFill>
                  <a:schemeClr val="lt2"/>
                </a:solidFill>
              </a:defRPr>
            </a:lvl1pPr>
            <a:lvl2pPr rtl="0">
              <a:defRPr sz="2400">
                <a:solidFill>
                  <a:schemeClr val="lt2"/>
                </a:solidFill>
              </a:defRPr>
            </a:lvl2pPr>
            <a:lvl3pPr rtl="0">
              <a:defRPr sz="2400">
                <a:solidFill>
                  <a:schemeClr val="lt2"/>
                </a:solidFill>
              </a:defRPr>
            </a:lvl3pPr>
            <a:lvl4pPr rtl="0">
              <a:defRPr sz="1800">
                <a:solidFill>
                  <a:schemeClr val="lt2"/>
                </a:solidFill>
              </a:defRPr>
            </a:lvl4pPr>
            <a:lvl5pPr rtl="0">
              <a:defRPr sz="1800">
                <a:solidFill>
                  <a:schemeClr val="lt2"/>
                </a:solidFill>
              </a:defRPr>
            </a:lvl5pPr>
            <a:lvl6pPr rtl="0">
              <a:defRPr baseline="0" sz="1800">
                <a:solidFill>
                  <a:schemeClr val="lt2"/>
                </a:solidFill>
              </a:defRPr>
            </a:lvl6pPr>
            <a:lvl7pPr rtl="0">
              <a:defRPr baseline="0" sz="1800">
                <a:solidFill>
                  <a:schemeClr val="lt2"/>
                </a:solidFill>
              </a:defRPr>
            </a:lvl7pPr>
            <a:lvl8pPr rtl="0">
              <a:defRPr baseline="0" sz="1800">
                <a:solidFill>
                  <a:schemeClr val="lt2"/>
                </a:solidFill>
              </a:defRPr>
            </a:lvl8pPr>
            <a:lvl9pPr indent="114300" marL="3657600" rtl="0">
              <a:buSzPct val="100000"/>
              <a:buFont typeface="Trebuchet MS"/>
              <a:buNone/>
              <a:defRPr sz="1800"/>
            </a:lvl9pPr>
          </a:lstStyle>
          <a:p/>
        </p:txBody>
      </p:sp>
      <p:sp>
        <p:nvSpPr>
          <p:cNvPr name="Shape 41" id="41"/>
          <p:cNvSpPr/>
          <p:nvPr>
            <p:ph type="body" idx="2"/>
          </p:nvPr>
        </p:nvSpPr>
        <p:spPr>
          <a:xfrm>
            <a:off y="1600200" x="4648200"/>
            <a:ext cy="4526100" cx="4038599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 sz="3000">
                <a:solidFill>
                  <a:schemeClr val="lt2"/>
                </a:solidFill>
              </a:defRPr>
            </a:lvl1pPr>
            <a:lvl2pPr rtl="0">
              <a:defRPr sz="2400">
                <a:solidFill>
                  <a:schemeClr val="lt2"/>
                </a:solidFill>
              </a:defRPr>
            </a:lvl2pPr>
            <a:lvl3pPr rtl="0">
              <a:defRPr sz="2400">
                <a:solidFill>
                  <a:schemeClr val="lt2"/>
                </a:solidFill>
              </a:defRPr>
            </a:lvl3pPr>
            <a:lvl4pPr rtl="0">
              <a:defRPr sz="1800">
                <a:solidFill>
                  <a:schemeClr val="lt2"/>
                </a:solidFill>
              </a:defRPr>
            </a:lvl4pPr>
            <a:lvl5pPr rtl="0">
              <a:defRPr sz="1800">
                <a:solidFill>
                  <a:schemeClr val="lt2"/>
                </a:solidFill>
              </a:defRPr>
            </a:lvl5pPr>
            <a:lvl6pPr rtl="0">
              <a:defRPr baseline="0" sz="1800">
                <a:solidFill>
                  <a:schemeClr val="lt2"/>
                </a:solidFill>
              </a:defRPr>
            </a:lvl6pPr>
            <a:lvl7pPr rtl="0">
              <a:defRPr baseline="0" sz="1800">
                <a:solidFill>
                  <a:schemeClr val="lt2"/>
                </a:solidFill>
              </a:defRPr>
            </a:lvl7pPr>
            <a:lvl8pPr rtl="0">
              <a:defRPr baseline="0" sz="1800">
                <a:solidFill>
                  <a:schemeClr val="lt2"/>
                </a:solidFill>
              </a:defRPr>
            </a:lvl8pPr>
            <a:lvl9pPr indent="114300" marL="3657600" rtl="0">
              <a:buSzPct val="100000"/>
              <a:buFont typeface="Trebuchet MS"/>
              <a:buNone/>
              <a:defRPr sz="1800"/>
            </a:lvl9pPr>
          </a:lstStyle>
          <a:p/>
        </p:txBody>
      </p:sp>
      <p:sp>
        <p:nvSpPr>
          <p:cNvPr name="Shape 42" id="42"/>
          <p:cNvSpPr/>
          <p:nvPr/>
        </p:nvSpPr>
        <p:spPr>
          <a:xfrm flipH="1">
            <a:off y="6327648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Only" type="titleOnly">
  <p:cSld name="titleOnly">
    <p:spTree>
      <p:nvGrpSpPr>
        <p:cNvPr name="Shape 43" id="4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44" id="44"/>
          <p:cNvSpPr/>
          <p:nvPr/>
        </p:nvSpPr>
        <p:spPr>
          <a:xfrm flipH="1">
            <a:off y="6248400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45" id="45"/>
          <p:cNvSpPr/>
          <p:nvPr/>
        </p:nvSpPr>
        <p:spPr>
          <a:xfrm rot="-120272">
            <a:off y="6170451" x="918043"/>
            <a:ext cy="294012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46" id="46"/>
          <p:cNvSpPr/>
          <p:nvPr/>
        </p:nvSpPr>
        <p:spPr>
          <a:xfrm rot="10800000" flipH="1">
            <a:off y="-937" x="0"/>
            <a:ext cy="1448737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47" id="47"/>
          <p:cNvSpPr/>
          <p:nvPr/>
        </p:nvSpPr>
        <p:spPr>
          <a:xfrm rot="10800000" flipH="1">
            <a:off y="0" x="0"/>
            <a:ext cy="1366733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48" id="48"/>
          <p:cNvSpPr/>
          <p:nvPr/>
        </p:nvSpPr>
        <p:spPr>
          <a:xfrm rot="-240126">
            <a:off y="702629" x="700792"/>
            <a:ext cy="448686" cx="498615"/>
          </a:xfrm>
          <a:prstGeom prst="star4">
            <a:avLst>
              <a:gd name="adj" fmla="val 20046"/>
            </a:avLst>
          </a:prstGeom>
          <a:solidFill>
            <a:schemeClr val="accent1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49" id="49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rtl="0">
              <a:defRPr>
                <a:solidFill>
                  <a:schemeClr val="lt1"/>
                </a:solidFill>
              </a:defRPr>
            </a:lvl1pPr>
            <a:lvl2pPr rtl="0">
              <a:defRPr>
                <a:solidFill>
                  <a:schemeClr val="lt1"/>
                </a:solidFill>
              </a:defRPr>
            </a:lvl2pPr>
            <a:lvl3pPr rtl="0">
              <a:defRPr>
                <a:solidFill>
                  <a:schemeClr val="lt1"/>
                </a:solidFill>
              </a:defRPr>
            </a:lvl3pPr>
            <a:lvl4pPr rtl="0">
              <a:defRPr>
                <a:solidFill>
                  <a:schemeClr val="lt1"/>
                </a:solidFill>
              </a:defRPr>
            </a:lvl4pPr>
            <a:lvl5pPr rtl="0">
              <a:defRPr>
                <a:solidFill>
                  <a:schemeClr val="lt1"/>
                </a:solidFill>
              </a:defRPr>
            </a:lvl5pPr>
            <a:lvl6pPr rtl="0">
              <a:defRPr>
                <a:solidFill>
                  <a:schemeClr val="lt1"/>
                </a:solidFill>
              </a:defRPr>
            </a:lvl6pPr>
            <a:lvl7pPr rtl="0">
              <a:defRPr>
                <a:solidFill>
                  <a:schemeClr val="lt1"/>
                </a:solidFill>
              </a:defRPr>
            </a:lvl7pPr>
            <a:lvl8pPr rtl="0">
              <a:defRPr>
                <a:solidFill>
                  <a:schemeClr val="lt1"/>
                </a:solidFill>
              </a:defRPr>
            </a:lvl8pPr>
            <a:lvl9pPr rtl="0"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name="Shape 50" id="50"/>
          <p:cNvSpPr/>
          <p:nvPr/>
        </p:nvSpPr>
        <p:spPr>
          <a:xfrm rot="-120272">
            <a:off y="6289621" x="915325"/>
            <a:ext cy="316143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51" id="51"/>
          <p:cNvSpPr/>
          <p:nvPr/>
        </p:nvSpPr>
        <p:spPr>
          <a:xfrm flipH="1">
            <a:off y="6327648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CAPTION_ONLY">
  <p:cSld name="CAPTION_ONLY">
    <p:spTree>
      <p:nvGrpSpPr>
        <p:cNvPr name="Shape 52" id="5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53" id="53"/>
          <p:cNvSpPr/>
          <p:nvPr/>
        </p:nvSpPr>
        <p:spPr>
          <a:xfrm flipH="1">
            <a:off y="6248400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54" id="54"/>
          <p:cNvSpPr/>
          <p:nvPr/>
        </p:nvSpPr>
        <p:spPr>
          <a:xfrm rot="-120272">
            <a:off y="6170451" x="918043"/>
            <a:ext cy="294012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55" id="55"/>
          <p:cNvSpPr/>
          <p:nvPr/>
        </p:nvSpPr>
        <p:spPr>
          <a:xfrm rot="10800000" flipH="1">
            <a:off y="-937" x="0"/>
            <a:ext cy="1448737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56" id="56"/>
          <p:cNvSpPr/>
          <p:nvPr>
            <p:ph type="body" idx="1"/>
          </p:nvPr>
        </p:nvSpPr>
        <p:spPr>
          <a:xfrm rot="-120001">
            <a:off y="5784355" x="998773"/>
            <a:ext cy="473687" cx="5570193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-285750" algn="l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66666"/>
              <a:buFont typeface="Arial"/>
              <a:buChar char="•"/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-285750" algn="l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Courier New"/>
              <a:buChar char="o"/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indent="-285750" algn="l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Wingdings"/>
              <a:buChar char="§"/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indent="-285750" algn="l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66666"/>
              <a:buFont typeface="Arial"/>
              <a:buChar char="•"/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indent="-285750" algn="l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Courier New"/>
              <a:buChar char="o"/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indent="-285750" algn="l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Wingdings"/>
              <a:buChar char="§"/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indent="-285750" algn="l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66666"/>
              <a:buFont typeface="Arial"/>
              <a:buChar char="•"/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indent="-285750" algn="l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Courier New"/>
              <a:buChar char="o"/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indent="-285750" algn="l" marL="28575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ct val="100000"/>
              <a:buFont typeface="Wingdings"/>
              <a:buChar char="§"/>
              <a:defRPr baseline="0" sz="1800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name="Shape 57" id="57"/>
          <p:cNvSpPr/>
          <p:nvPr/>
        </p:nvSpPr>
        <p:spPr>
          <a:xfrm rot="10800000" flipH="1">
            <a:off y="0" x="0"/>
            <a:ext cy="1366733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58" id="58"/>
          <p:cNvSpPr/>
          <p:nvPr/>
        </p:nvSpPr>
        <p:spPr>
          <a:xfrm rot="-120272">
            <a:off y="6289621" x="915325"/>
            <a:ext cy="316143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59" id="59"/>
          <p:cNvSpPr/>
          <p:nvPr/>
        </p:nvSpPr>
        <p:spPr>
          <a:xfrm flipH="1">
            <a:off y="6327648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blank" type="blank">
  <p:cSld name="blank">
    <p:spTree>
      <p:nvGrpSpPr>
        <p:cNvPr name="Shape 60" id="6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61" id="61"/>
          <p:cNvSpPr/>
          <p:nvPr/>
        </p:nvSpPr>
        <p:spPr>
          <a:xfrm flipH="1">
            <a:off y="6248400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62" id="62"/>
          <p:cNvSpPr/>
          <p:nvPr/>
        </p:nvSpPr>
        <p:spPr>
          <a:xfrm rot="-120272">
            <a:off y="6170451" x="918043"/>
            <a:ext cy="294012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63" id="63"/>
          <p:cNvSpPr/>
          <p:nvPr/>
        </p:nvSpPr>
        <p:spPr>
          <a:xfrm rot="10800000" flipH="1">
            <a:off y="-937" x="0"/>
            <a:ext cy="1448737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>
              <a:alpha val="20000"/>
            </a:schemeClr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64" id="64"/>
          <p:cNvSpPr/>
          <p:nvPr/>
        </p:nvSpPr>
        <p:spPr>
          <a:xfrm rot="10800000" flipH="1">
            <a:off y="0" x="0"/>
            <a:ext cy="1366733" cx="9143999"/>
          </a:xfrm>
          <a:custGeom>
            <a:pathLst>
              <a:path extrusionOk="0" h="1366734" w="9144000">
                <a:moveTo>
                  <a:pt y="1366734" x="0"/>
                </a:moveTo>
                <a:lnTo>
                  <a:pt y="1366734" x="9144000"/>
                </a:lnTo>
                <a:lnTo>
                  <a:pt y="461859" x="9144000"/>
                </a:lnTo>
                <a:lnTo>
                  <a:pt y="157291" x="4645763"/>
                </a:lnTo>
                <a:lnTo>
                  <a:pt y="265851" x="4638172"/>
                </a:lnTo>
                <a:lnTo>
                  <a:pt y="0" x="836312"/>
                </a:lnTo>
                <a:lnTo>
                  <a:pt y="102948" x="829113"/>
                </a:lnTo>
                <a:lnTo>
                  <a:pt y="44971" x="0"/>
                </a:lnTo>
                <a:lnTo>
                  <a:pt y="461859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65" id="65"/>
          <p:cNvSpPr/>
          <p:nvPr/>
        </p:nvSpPr>
        <p:spPr>
          <a:xfrm rot="-120272">
            <a:off y="6289621" x="915325"/>
            <a:ext cy="316143" cx="7396425"/>
          </a:xfrm>
          <a:custGeom>
            <a:pathLst>
              <a:path extrusionOk="0" h="315950" w="7391900">
                <a:moveTo>
                  <a:pt y="0" x="5410200"/>
                </a:moveTo>
                <a:lnTo>
                  <a:pt y="87350" x="5410200"/>
                </a:lnTo>
                <a:lnTo>
                  <a:pt y="87349" x="7391900"/>
                </a:lnTo>
                <a:lnTo>
                  <a:pt y="315950" x="7391900"/>
                </a:lnTo>
                <a:lnTo>
                  <a:pt y="315949" x="1981700"/>
                </a:lnTo>
                <a:lnTo>
                  <a:pt y="228600" x="1981700"/>
                </a:lnTo>
                <a:lnTo>
                  <a:pt y="228600" x="0"/>
                </a:lnTo>
                <a:lnTo>
                  <a:pt y="0" x="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  <p:sp>
        <p:nvSpPr>
          <p:cNvPr name="Shape 66" id="66"/>
          <p:cNvSpPr/>
          <p:nvPr/>
        </p:nvSpPr>
        <p:spPr>
          <a:xfrm flipH="1">
            <a:off y="6327648" x="0"/>
            <a:ext cy="532447" cx="9143999"/>
          </a:xfrm>
          <a:custGeom>
            <a:pathLst>
              <a:path extrusionOk="0" h="990600" w="9144000">
                <a:moveTo>
                  <a:pt y="0" x="0"/>
                </a:moveTo>
                <a:lnTo>
                  <a:pt y="381000" x="0"/>
                </a:lnTo>
                <a:lnTo>
                  <a:pt y="990600" x="0"/>
                </a:lnTo>
                <a:lnTo>
                  <a:pt y="990600" x="9144000"/>
                </a:lnTo>
                <a:lnTo>
                  <a:pt y="381000" x="9144000"/>
                </a:ln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bIns="45700" tIns="45700" lIns="91425" anchor="ctr" anchorCtr="0" rIns="91425">
            <a:spAutoFit/>
          </a:bodyPr>
          <a:lstStyle/>
          <a:p/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itle" type="title">
  <p:cSld name="title">
    <p:spTree>
      <p:nvGrpSpPr>
        <p:cNvPr name="Shape 70" id="7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71" id="71"/>
          <p:cNvSpPr/>
          <p:nvPr>
            <p:ph type="ctrTitle"/>
          </p:nvPr>
        </p:nvSpPr>
        <p:spPr>
          <a:xfrm>
            <a:off y="2111123" x="685800"/>
            <a:ext cy="1546474" cx="77724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304800" algn="ctr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48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72" id="72"/>
          <p:cNvSpPr/>
          <p:nvPr>
            <p:ph type="subTitle" idx="1"/>
          </p:nvPr>
        </p:nvSpPr>
        <p:spPr>
          <a:xfrm>
            <a:off y="3786737" x="685800"/>
            <a:ext cy="1046317" cx="77724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190500" algn="ctr" mar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ct val="100000"/>
              <a:buFont typeface="Arial"/>
              <a:buNone/>
              <a:defRPr i="0" baseline="0" strike="noStrike" sz="3000" b="0" cap="none" u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x" type="tx">
  <p:cSld name="tx">
    <p:spTree>
      <p:nvGrpSpPr>
        <p:cNvPr name="Shape 73" id="7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74" id="74"/>
          <p:cNvSpPr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75" id="75"/>
          <p:cNvSpPr/>
          <p:nvPr>
            <p:ph type="body" idx="1"/>
          </p:nvPr>
        </p:nvSpPr>
        <p:spPr>
          <a:xfrm>
            <a:off y="1600200" x="457200"/>
            <a:ext cy="4967574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 indent="-285750" marL="742950" rtl="0">
              <a:defRPr/>
            </a:lvl2pPr>
            <a:lvl3pPr indent="-228600" marL="1143000" rtl="0">
              <a:defRPr/>
            </a:lvl3pPr>
            <a:lvl4pPr indent="-228600" marL="1600200"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matchingName="twoColTx" type="twoColTx">
  <p:cSld name="twoColTx">
    <p:spTree>
      <p:nvGrpSpPr>
        <p:cNvPr name="Shape 76" id="7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77" id="77"/>
          <p:cNvSpPr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algn="l" rtl="0">
              <a:spcBef>
                <a:spcPts val="0"/>
              </a:spcBef>
              <a:buSzPct val="100000"/>
              <a:buFont typeface="Arial"/>
              <a:buNone/>
              <a:defRPr sz="3600" b="1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78" id="78"/>
          <p:cNvSpPr/>
          <p:nvPr>
            <p:ph type="body" idx="1"/>
          </p:nvPr>
        </p:nvSpPr>
        <p:spPr>
          <a:xfrm>
            <a:off y="1600200" x="457200"/>
            <a:ext cy="4967574" cx="39945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  <p:sp>
        <p:nvSpPr>
          <p:cNvPr name="Shape 79" id="79"/>
          <p:cNvSpPr/>
          <p:nvPr>
            <p:ph type="body" idx="2"/>
          </p:nvPr>
        </p:nvSpPr>
        <p:spPr>
          <a:xfrm>
            <a:off y="1600200" x="4692273"/>
            <a:ext cy="4967574" cx="3994525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rtl="0">
              <a:defRPr/>
            </a:lvl1pPr>
            <a:lvl2pPr rtl="0">
              <a:defRPr/>
            </a:lvl2pPr>
            <a:lvl3pPr rtl="0">
              <a:defRPr/>
            </a:lvl3pPr>
            <a:lvl4pPr rtl="0">
              <a:defRPr/>
            </a:lvl4pPr>
            <a:lvl5pPr rtl="0">
              <a:defRPr sz="1800"/>
            </a:lvl5pPr>
            <a:lvl6pPr rtl="0">
              <a:defRPr sz="1800"/>
            </a:lvl6pPr>
            <a:lvl7pPr rtl="0">
              <a:defRPr sz="1800"/>
            </a:lvl7pPr>
            <a:lvl8pPr rtl="0">
              <a:defRPr sz="1800"/>
            </a:lvl8pPr>
            <a:lvl9pPr rtl="0">
              <a:defRPr sz="1800"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ype="http://schemas.openxmlformats.org/officeDocument/2006/relationships/slideLayout" Id="rId2" Target="../slideLayouts/slideLayout2.xml"/><Relationship Type="http://schemas.openxmlformats.org/officeDocument/2006/relationships/slideLayout" Id="rId1" Target="../slideLayouts/slideLayout1.xml"/><Relationship Type="http://schemas.openxmlformats.org/officeDocument/2006/relationships/slideLayout" Id="rId4" Target="../slideLayouts/slideLayout4.xml"/><Relationship Type="http://schemas.openxmlformats.org/officeDocument/2006/relationships/slideLayout" Id="rId3" Target="../slideLayouts/slideLayout3.xml"/><Relationship Type="http://schemas.openxmlformats.org/officeDocument/2006/relationships/slideLayout" Id="rId6" Target="../slideLayouts/slideLayout6.xml"/><Relationship Type="http://schemas.openxmlformats.org/officeDocument/2006/relationships/slideLayout" Id="rId5" Target="../slideLayouts/slideLayout5.xml"/><Relationship Type="http://schemas.openxmlformats.org/officeDocument/2006/relationships/theme" Id="rId7" Target="../theme/theme2.xml"/></Relationships>
</file>

<file path=ppt/slideMasters/_rels/slideMaster2.xml.rels><?xml version="1.0" encoding="UTF-8" standalone="yes"?><Relationships xmlns="http://schemas.openxmlformats.org/package/2006/relationships"><Relationship Type="http://schemas.openxmlformats.org/officeDocument/2006/relationships/slideLayout" Id="rId2" Target="../slideLayouts/slideLayout8.xml"/><Relationship Type="http://schemas.openxmlformats.org/officeDocument/2006/relationships/slideLayout" Id="rId1" Target="../slideLayouts/slideLayout7.xml"/><Relationship Type="http://schemas.openxmlformats.org/officeDocument/2006/relationships/slideLayout" Id="rId4" Target="../slideLayouts/slideLayout10.xml"/><Relationship Type="http://schemas.openxmlformats.org/officeDocument/2006/relationships/slideLayout" Id="rId3" Target="../slideLayouts/slideLayout9.xml"/><Relationship Type="http://schemas.openxmlformats.org/officeDocument/2006/relationships/slideLayout" Id="rId6" Target="../slideLayouts/slideLayout12.xml"/><Relationship Type="http://schemas.openxmlformats.org/officeDocument/2006/relationships/slideLayout" Id="rId5" Target="../slideLayouts/slideLayout11.xml"/><Relationship Type="http://schemas.openxmlformats.org/officeDocument/2006/relationships/theme" Id="rId7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rgbClr val="960F0F"/>
            </a:gs>
            <a:gs pos="100000">
              <a:srgbClr val="C82009"/>
            </a:gs>
          </a:gsLst>
          <a:lin scaled="0" ang="5400000"/>
        </a:gradFill>
      </p:bgPr>
    </p:bg>
    <p:spTree>
      <p:nvGrpSpPr>
        <p:cNvPr name="Shape 4" id="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cxnSp>
        <p:nvCxnSpPr>
          <p:cNvPr name="Shape 5" id="5"/>
          <p:cNvCxnSpPr/>
          <p:nvPr/>
        </p:nvCxnSpPr>
        <p:spPr>
          <a:xfrm>
            <a:off y="76200" x="76200"/>
            <a:ext cy="6705599" cx="0"/>
          </a:xfrm>
          <a:prstGeom prst="straightConnector1">
            <a:avLst/>
          </a:prstGeom>
          <a:noFill/>
          <a:ln w="107950" cap="flat">
            <a:solidFill>
              <a:srgbClr val="D23927"/>
            </a:solidFill>
            <a:prstDash val="solid"/>
            <a:round/>
            <a:headEnd len="med" type="none" w="med"/>
            <a:tailEnd len="med" type="none" w="med"/>
          </a:ln>
        </p:spPr>
      </p:cxnSp>
      <p:cxnSp>
        <p:nvCxnSpPr>
          <p:cNvPr name="Shape 6" id="6"/>
          <p:cNvCxnSpPr/>
          <p:nvPr/>
        </p:nvCxnSpPr>
        <p:spPr>
          <a:xfrm>
            <a:off y="76200" x="9067800"/>
            <a:ext cy="6705599" cx="0"/>
          </a:xfrm>
          <a:prstGeom prst="straightConnector1">
            <a:avLst/>
          </a:prstGeom>
          <a:noFill/>
          <a:ln w="114300" cap="flat">
            <a:solidFill>
              <a:srgbClr val="D23927"/>
            </a:solidFill>
            <a:prstDash val="solid"/>
            <a:round/>
            <a:headEnd len="med" type="none" w="med"/>
            <a:tailEnd len="med" type="none" w="med"/>
          </a:ln>
        </p:spPr>
      </p:cxnSp>
      <p:cxnSp>
        <p:nvCxnSpPr>
          <p:cNvPr name="Shape 7" id="7"/>
          <p:cNvCxnSpPr/>
          <p:nvPr/>
        </p:nvCxnSpPr>
        <p:spPr>
          <a:xfrm>
            <a:off y="76200" x="533399"/>
            <a:ext cy="6705599" cx="0"/>
          </a:xfrm>
          <a:prstGeom prst="straightConnector1">
            <a:avLst/>
          </a:prstGeom>
          <a:noFill/>
          <a:ln w="69850" cap="flat">
            <a:solidFill>
              <a:srgbClr val="D23927"/>
            </a:solidFill>
            <a:prstDash val="solid"/>
            <a:round/>
            <a:headEnd len="med" type="none" w="med"/>
            <a:tailEnd len="med" type="none" w="med"/>
          </a:ln>
        </p:spPr>
      </p:cxnSp>
      <p:cxnSp>
        <p:nvCxnSpPr>
          <p:cNvPr name="Shape 8" id="8"/>
          <p:cNvCxnSpPr/>
          <p:nvPr/>
        </p:nvCxnSpPr>
        <p:spPr>
          <a:xfrm flipH="1">
            <a:off y="76200" x="914400"/>
            <a:ext cy="6324600" cx="152399"/>
          </a:xfrm>
          <a:prstGeom prst="straightConnector1">
            <a:avLst/>
          </a:prstGeom>
          <a:noFill/>
          <a:ln w="152400" cap="flat">
            <a:solidFill>
              <a:srgbClr val="D23927"/>
            </a:solidFill>
            <a:prstDash val="solid"/>
            <a:round/>
            <a:headEnd len="med" type="none" w="med"/>
            <a:tailEnd len="med" type="none" w="med"/>
          </a:ln>
        </p:spPr>
      </p:cxnSp>
      <p:sp>
        <p:nvSpPr>
          <p:cNvPr name="Shape 9" id="9"/>
          <p:cNvSpPr/>
          <p:nvPr/>
        </p:nvSpPr>
        <p:spPr>
          <a:xfrm>
            <a:off y="76200" x="110055"/>
            <a:ext cy="6629399" cx="1698625"/>
          </a:xfrm>
          <a:custGeom>
            <a:pathLst>
              <a:path extrusionOk="0" h="4154" w="1070">
                <a:moveTo>
                  <a:pt y="0" x="4"/>
                </a:moveTo>
                <a:lnTo>
                  <a:pt y="0" x="4"/>
                </a:lnTo>
                <a:lnTo>
                  <a:pt y="74" x="2"/>
                </a:lnTo>
                <a:lnTo>
                  <a:pt y="162" x="0"/>
                </a:lnTo>
                <a:lnTo>
                  <a:pt y="280" x="0"/>
                </a:lnTo>
                <a:lnTo>
                  <a:pt y="426" x="4"/>
                </a:lnTo>
                <a:lnTo>
                  <a:pt y="594" x="10"/>
                </a:lnTo>
                <a:lnTo>
                  <a:pt y="686" x="16"/>
                </a:lnTo>
                <a:lnTo>
                  <a:pt y="782" x="22"/>
                </a:lnTo>
                <a:lnTo>
                  <a:pt y="884" x="30"/>
                </a:lnTo>
                <a:lnTo>
                  <a:pt y="990" x="42"/>
                </a:lnTo>
                <a:lnTo>
                  <a:pt y="1098" x="54"/>
                </a:lnTo>
                <a:lnTo>
                  <a:pt y="1210" x="68"/>
                </a:lnTo>
                <a:lnTo>
                  <a:pt y="1324" x="86"/>
                </a:lnTo>
                <a:lnTo>
                  <a:pt y="1442" x="104"/>
                </a:lnTo>
                <a:lnTo>
                  <a:pt y="1562" x="126"/>
                </a:lnTo>
                <a:lnTo>
                  <a:pt y="1682" x="152"/>
                </a:lnTo>
                <a:lnTo>
                  <a:pt y="1804" x="178"/>
                </a:lnTo>
                <a:lnTo>
                  <a:pt y="1928" x="210"/>
                </a:lnTo>
                <a:lnTo>
                  <a:pt y="2050" x="244"/>
                </a:lnTo>
                <a:lnTo>
                  <a:pt y="2174" x="280"/>
                </a:lnTo>
                <a:lnTo>
                  <a:pt y="2298" x="322"/>
                </a:lnTo>
                <a:lnTo>
                  <a:pt y="2420" x="366"/>
                </a:lnTo>
                <a:lnTo>
                  <a:pt y="2542" x="416"/>
                </a:lnTo>
                <a:lnTo>
                  <a:pt y="2662" x="468"/>
                </a:lnTo>
                <a:lnTo>
                  <a:pt y="2722" x="496"/>
                </a:lnTo>
                <a:lnTo>
                  <a:pt y="2780" x="524"/>
                </a:lnTo>
                <a:lnTo>
                  <a:pt y="2838" x="554"/>
                </a:lnTo>
                <a:lnTo>
                  <a:pt y="2896" x="586"/>
                </a:lnTo>
                <a:lnTo>
                  <a:pt y="2896" x="586"/>
                </a:lnTo>
                <a:lnTo>
                  <a:pt y="3018" x="652"/>
                </a:lnTo>
                <a:lnTo>
                  <a:pt y="3132" x="714"/>
                </a:lnTo>
                <a:lnTo>
                  <a:pt y="3238" x="768"/>
                </a:lnTo>
                <a:lnTo>
                  <a:pt y="3336" x="816"/>
                </a:lnTo>
                <a:lnTo>
                  <a:pt y="3426" x="860"/>
                </a:lnTo>
                <a:lnTo>
                  <a:pt y="3510" x="900"/>
                </a:lnTo>
                <a:lnTo>
                  <a:pt y="3588" x="934"/>
                </a:lnTo>
                <a:lnTo>
                  <a:pt y="3658" x="964"/>
                </a:lnTo>
                <a:lnTo>
                  <a:pt y="3724" x="988"/>
                </a:lnTo>
                <a:lnTo>
                  <a:pt y="3782" x="1010"/>
                </a:lnTo>
                <a:lnTo>
                  <a:pt y="3836" x="1028"/>
                </a:lnTo>
                <a:lnTo>
                  <a:pt y="3884" x="1042"/>
                </a:lnTo>
                <a:lnTo>
                  <a:pt y="3926" x="1052"/>
                </a:lnTo>
                <a:lnTo>
                  <a:pt y="3964" x="1060"/>
                </a:lnTo>
                <a:lnTo>
                  <a:pt y="3998" x="1066"/>
                </a:lnTo>
                <a:lnTo>
                  <a:pt y="4028" x="1068"/>
                </a:lnTo>
                <a:lnTo>
                  <a:pt y="4054" x="1070"/>
                </a:lnTo>
                <a:lnTo>
                  <a:pt y="4074" x="1068"/>
                </a:lnTo>
                <a:lnTo>
                  <a:pt y="4094" x="1066"/>
                </a:lnTo>
                <a:lnTo>
                  <a:pt y="4108" x="1060"/>
                </a:lnTo>
                <a:lnTo>
                  <a:pt y="4122" x="1056"/>
                </a:lnTo>
                <a:lnTo>
                  <a:pt y="4132" x="1050"/>
                </a:lnTo>
                <a:lnTo>
                  <a:pt y="4138" x="1042"/>
                </a:lnTo>
                <a:lnTo>
                  <a:pt y="4144" x="1034"/>
                </a:lnTo>
                <a:lnTo>
                  <a:pt y="4148" x="1028"/>
                </a:lnTo>
                <a:lnTo>
                  <a:pt y="4152" x="1020"/>
                </a:lnTo>
                <a:lnTo>
                  <a:pt y="4154" x="1006"/>
                </a:lnTo>
                <a:lnTo>
                  <a:pt y="4152" x="998"/>
                </a:lnTo>
                <a:lnTo>
                  <a:pt y="4152" x="994"/>
                </a:lnTo>
              </a:path>
            </a:pathLst>
          </a:custGeom>
          <a:noFill/>
          <a:ln w="25400" cap="flat">
            <a:solidFill>
              <a:srgbClr val="D23927"/>
            </a:solidFill>
            <a:prstDash val="solid"/>
            <a:round/>
            <a:headEnd len="med" type="none" w="med"/>
            <a:tailEnd len="med" type="none" w="med"/>
          </a:ln>
        </p:spPr>
        <p:txBody>
          <a:bodyPr bIns="45700" tIns="45700" lIns="91425" anchor="t" anchorCtr="0" rIns="91425">
            <a:spAutoFit/>
          </a:bodyPr>
          <a:lstStyle/>
          <a:p/>
        </p:txBody>
      </p:sp>
      <p:sp>
        <p:nvSpPr>
          <p:cNvPr name="Shape 10" id="10"/>
          <p:cNvSpPr/>
          <p:nvPr/>
        </p:nvSpPr>
        <p:spPr>
          <a:xfrm>
            <a:off y="5486400" x="7839160"/>
            <a:ext cy="796925" cx="1181100"/>
          </a:xfrm>
          <a:custGeom>
            <a:pathLst>
              <a:path extrusionOk="0" h="502" w="744">
                <a:moveTo>
                  <a:pt y="502" x="0"/>
                </a:moveTo>
                <a:lnTo>
                  <a:pt y="502" x="0"/>
                </a:lnTo>
                <a:lnTo>
                  <a:pt y="482" x="4"/>
                </a:lnTo>
                <a:lnTo>
                  <a:pt y="460" x="10"/>
                </a:lnTo>
                <a:lnTo>
                  <a:pt y="430" x="20"/>
                </a:lnTo>
                <a:lnTo>
                  <a:pt y="396" x="36"/>
                </a:lnTo>
                <a:lnTo>
                  <a:pt y="358" x="56"/>
                </a:lnTo>
                <a:lnTo>
                  <a:pt y="316" x="84"/>
                </a:lnTo>
                <a:lnTo>
                  <a:pt y="294" x="100"/>
                </a:lnTo>
                <a:lnTo>
                  <a:pt y="272" x="118"/>
                </a:lnTo>
                <a:lnTo>
                  <a:pt y="248" x="138"/>
                </a:lnTo>
                <a:lnTo>
                  <a:pt y="226" x="160"/>
                </a:lnTo>
                <a:lnTo>
                  <a:pt y="204" x="184"/>
                </a:lnTo>
                <a:lnTo>
                  <a:pt y="182" x="212"/>
                </a:lnTo>
                <a:lnTo>
                  <a:pt y="162" x="240"/>
                </a:lnTo>
                <a:lnTo>
                  <a:pt y="140" x="272"/>
                </a:lnTo>
                <a:lnTo>
                  <a:pt y="120" x="306"/>
                </a:lnTo>
                <a:lnTo>
                  <a:pt y="102" x="342"/>
                </a:lnTo>
                <a:lnTo>
                  <a:pt y="84" x="382"/>
                </a:lnTo>
                <a:lnTo>
                  <a:pt y="66" x="424"/>
                </a:lnTo>
                <a:lnTo>
                  <a:pt y="52" x="470"/>
                </a:lnTo>
                <a:lnTo>
                  <a:pt y="38" x="518"/>
                </a:lnTo>
                <a:lnTo>
                  <a:pt y="26" x="570"/>
                </a:lnTo>
                <a:lnTo>
                  <a:pt y="16" x="624"/>
                </a:lnTo>
                <a:lnTo>
                  <a:pt y="6" x="682"/>
                </a:lnTo>
                <a:lnTo>
                  <a:pt y="0" x="744"/>
                </a:lnTo>
              </a:path>
            </a:pathLst>
          </a:custGeom>
          <a:noFill/>
          <a:ln w="25400" cap="flat">
            <a:solidFill>
              <a:srgbClr val="CB2813"/>
            </a:solidFill>
            <a:prstDash val="solid"/>
            <a:round/>
            <a:headEnd len="med" type="none" w="med"/>
            <a:tailEnd len="med" type="none" w="med"/>
          </a:ln>
        </p:spPr>
        <p:txBody>
          <a:bodyPr bIns="45700" tIns="45700" lIns="91425" anchor="t" anchorCtr="0" rIns="91425">
            <a:spAutoFit/>
          </a:bodyPr>
          <a:lstStyle/>
          <a:p/>
        </p:txBody>
      </p:sp>
      <p:sp>
        <p:nvSpPr>
          <p:cNvPr name="Shape 11" id="11"/>
          <p:cNvSpPr/>
          <p:nvPr/>
        </p:nvSpPr>
        <p:spPr>
          <a:xfrm>
            <a:off y="3536950" x="8273122"/>
            <a:ext cy="2606675" cx="777875"/>
          </a:xfrm>
          <a:custGeom>
            <a:pathLst>
              <a:path extrusionOk="0" h="1642" w="490">
                <a:moveTo>
                  <a:pt y="1642" x="0"/>
                </a:moveTo>
                <a:lnTo>
                  <a:pt y="1642" x="0"/>
                </a:lnTo>
                <a:lnTo>
                  <a:pt y="1624" x="24"/>
                </a:lnTo>
                <a:lnTo>
                  <a:pt y="1600" x="50"/>
                </a:lnTo>
                <a:lnTo>
                  <a:pt y="1564" x="86"/>
                </a:lnTo>
                <a:lnTo>
                  <a:pt y="1518" x="126"/>
                </a:lnTo>
                <a:lnTo>
                  <a:pt y="1490" x="148"/>
                </a:lnTo>
                <a:lnTo>
                  <a:pt y="1458" x="172"/>
                </a:lnTo>
                <a:lnTo>
                  <a:pt y="1424" x="196"/>
                </a:lnTo>
                <a:lnTo>
                  <a:pt y="1384" x="220"/>
                </a:lnTo>
                <a:lnTo>
                  <a:pt y="1344" x="244"/>
                </a:lnTo>
                <a:lnTo>
                  <a:pt y="1298" x="268"/>
                </a:lnTo>
                <a:lnTo>
                  <a:pt y="1248" x="292"/>
                </a:lnTo>
                <a:lnTo>
                  <a:pt y="1196" x="316"/>
                </a:lnTo>
                <a:lnTo>
                  <a:pt y="1138" x="340"/>
                </a:lnTo>
                <a:lnTo>
                  <a:pt y="1078" x="362"/>
                </a:lnTo>
                <a:lnTo>
                  <a:pt y="1014" x="384"/>
                </a:lnTo>
                <a:lnTo>
                  <a:pt y="944" x="404"/>
                </a:lnTo>
                <a:lnTo>
                  <a:pt y="870" x="422"/>
                </a:lnTo>
                <a:lnTo>
                  <a:pt y="792" x="438"/>
                </a:lnTo>
                <a:lnTo>
                  <a:pt y="710" x="454"/>
                </a:lnTo>
                <a:lnTo>
                  <a:pt y="624" x="466"/>
                </a:lnTo>
                <a:lnTo>
                  <a:pt y="532" x="476"/>
                </a:lnTo>
                <a:lnTo>
                  <a:pt y="436" x="484"/>
                </a:lnTo>
                <a:lnTo>
                  <a:pt y="334" x="488"/>
                </a:lnTo>
                <a:lnTo>
                  <a:pt y="228" x="490"/>
                </a:lnTo>
                <a:lnTo>
                  <a:pt y="118" x="488"/>
                </a:lnTo>
                <a:lnTo>
                  <a:pt y="0" x="484"/>
                </a:lnTo>
              </a:path>
            </a:pathLst>
          </a:custGeom>
          <a:noFill/>
          <a:ln w="25400" cap="flat">
            <a:solidFill>
              <a:srgbClr val="D0331F"/>
            </a:solidFill>
            <a:prstDash val="solid"/>
            <a:round/>
            <a:headEnd len="med" type="none" w="med"/>
            <a:tailEnd len="med" type="none" w="med"/>
          </a:ln>
        </p:spPr>
        <p:txBody>
          <a:bodyPr bIns="45700" tIns="45700" lIns="91425" anchor="t" anchorCtr="0" rIns="91425">
            <a:spAutoFit/>
          </a:bodyPr>
          <a:lstStyle/>
          <a:p/>
        </p:txBody>
      </p:sp>
      <p:sp>
        <p:nvSpPr>
          <p:cNvPr name="Shape 12" id="12"/>
          <p:cNvSpPr/>
          <p:nvPr>
            <p:ph type="title"/>
          </p:nvPr>
        </p:nvSpPr>
        <p:spPr>
          <a:xfrm rot="-240056">
            <a:off y="-19227" x="1172871"/>
            <a:ext cy="1143088" cx="8229556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ctr" anchorCtr="0" rIns="91425"/>
          <a:lstStyle>
            <a:lvl1pPr indent="2286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3600" b="0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2286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3600" b="0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indent="2286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3600" b="0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indent="2286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3600" b="0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indent="2286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3600" b="0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indent="2286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3600" b="0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indent="2286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3600" b="0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indent="2286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3600" b="0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indent="228600" algn="l" marL="0" rtl="0">
              <a:spcBef>
                <a:spcPts val="0"/>
              </a:spcBef>
              <a:buClr>
                <a:schemeClr val="lt1"/>
              </a:buClr>
              <a:buSzPct val="100000"/>
              <a:buFont typeface="Trebuchet MS"/>
              <a:buNone/>
              <a:defRPr i="0" baseline="0" strike="noStrike" sz="3600" b="0" cap="none" u="none">
                <a:solidFill>
                  <a:schemeClr val="lt1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  <p:sp>
        <p:nvSpPr>
          <p:cNvPr name="Shape 13" id="13"/>
          <p:cNvSpPr/>
          <p:nvPr>
            <p:ph type="body" idx="1"/>
          </p:nvPr>
        </p:nvSpPr>
        <p:spPr>
          <a:xfrm>
            <a:off y="1828800" x="457200"/>
            <a:ext cy="4221299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342900" algn="l" marL="342900" rtl="0">
              <a:spcBef>
                <a:spcPts val="600"/>
              </a:spcBef>
              <a:buClr>
                <a:schemeClr val="lt2"/>
              </a:buClr>
              <a:buSzPct val="166666"/>
              <a:buFont typeface="Arial"/>
              <a:buChar char="•"/>
              <a:defRPr i="0" baseline="0" strike="noStrike" sz="30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1pPr>
            <a:lvl2pPr indent="-285750" algn="l" marL="742950" rtl="0">
              <a:spcBef>
                <a:spcPts val="480"/>
              </a:spcBef>
              <a:buClr>
                <a:schemeClr val="lt2"/>
              </a:buClr>
              <a:buSzPct val="100000"/>
              <a:buFont typeface="Courier New"/>
              <a:buChar char="o"/>
              <a:defRPr i="0" baseline="0" strike="noStrike" sz="24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2pPr>
            <a:lvl3pPr indent="-228600" algn="l" marL="1143000" rtl="0">
              <a:spcBef>
                <a:spcPts val="480"/>
              </a:spcBef>
              <a:buClr>
                <a:schemeClr val="lt2"/>
              </a:buClr>
              <a:buSzPct val="100000"/>
              <a:buFont typeface="Wingdings"/>
              <a:buChar char="§"/>
              <a:defRPr i="0" baseline="0" strike="noStrike" sz="24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3pPr>
            <a:lvl4pPr indent="-228600" algn="l" marL="1600200" rtl="0">
              <a:spcBef>
                <a:spcPts val="360"/>
              </a:spcBef>
              <a:buClr>
                <a:schemeClr val="lt2"/>
              </a:buClr>
              <a:buSzPct val="166666"/>
              <a:buFont typeface="Arial"/>
              <a:buChar char="•"/>
              <a:defRPr i="0" baseline="0" strike="noStrike" sz="18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4pPr>
            <a:lvl5pPr indent="-228600" algn="l" marL="2057400" rtl="0">
              <a:spcBef>
                <a:spcPts val="360"/>
              </a:spcBef>
              <a:buClr>
                <a:schemeClr val="lt2"/>
              </a:buClr>
              <a:buSzPct val="100000"/>
              <a:buFont typeface="Courier New"/>
              <a:buChar char="o"/>
              <a:defRPr i="0" baseline="0" strike="noStrike" sz="18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5pPr>
            <a:lvl6pPr indent="-228600" algn="l" marL="2514600" rtl="0">
              <a:spcBef>
                <a:spcPts val="360"/>
              </a:spcBef>
              <a:buClr>
                <a:schemeClr val="lt2"/>
              </a:buClr>
              <a:buSzPct val="100000"/>
              <a:buFont typeface="Wingdings"/>
              <a:buChar char="§"/>
              <a:defRPr i="0" baseline="0" strike="noStrike" sz="18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6pPr>
            <a:lvl7pPr indent="-228600" algn="l" marL="2971800" rtl="0">
              <a:spcBef>
                <a:spcPts val="360"/>
              </a:spcBef>
              <a:buClr>
                <a:schemeClr val="lt2"/>
              </a:buClr>
              <a:buSzPct val="166666"/>
              <a:buFont typeface="Arial"/>
              <a:buChar char="•"/>
              <a:defRPr i="0" baseline="0" strike="noStrike" sz="18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7pPr>
            <a:lvl8pPr indent="-228600" algn="l" marL="3429000" rtl="0">
              <a:spcBef>
                <a:spcPts val="360"/>
              </a:spcBef>
              <a:buClr>
                <a:schemeClr val="lt2"/>
              </a:buClr>
              <a:buSzPct val="100000"/>
              <a:buFont typeface="Courier New"/>
              <a:buChar char="o"/>
              <a:defRPr i="0" baseline="0" strike="noStrike" sz="18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8pPr>
            <a:lvl9pPr indent="-228600" algn="l" marL="3886200" rtl="0">
              <a:spcBef>
                <a:spcPts val="360"/>
              </a:spcBef>
              <a:buClr>
                <a:schemeClr val="lt2"/>
              </a:buClr>
              <a:buSzPct val="100000"/>
              <a:buFont typeface="Wingdings"/>
              <a:buChar char="§"/>
              <a:defRPr i="0" baseline="0" strike="noStrike" sz="1800" b="0" cap="none" u="none">
                <a:solidFill>
                  <a:schemeClr val="lt2"/>
                </a:solidFill>
                <a:latin typeface="Trebuchet MS"/>
                <a:ea typeface="Trebuchet MS"/>
                <a:cs typeface="Trebuchet MS"/>
                <a:sym typeface="Trebuchet MS"/>
              </a:defRPr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name="Shape 67" id="6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68" id="68"/>
          <p:cNvSpPr/>
          <p:nvPr>
            <p:ph type="title"/>
          </p:nvPr>
        </p:nvSpPr>
        <p:spPr>
          <a:xfrm>
            <a:off y="274637" x="457200"/>
            <a:ext cy="1143000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b" anchorCtr="0" rIns="91425"/>
          <a:lstStyle>
            <a:lvl1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228600" algn="l" marL="0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None/>
              <a:defRPr i="0" baseline="0" strike="noStrike" sz="3600" b="1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name="Shape 69" id="69"/>
          <p:cNvSpPr/>
          <p:nvPr>
            <p:ph type="body" idx="1"/>
          </p:nvPr>
        </p:nvSpPr>
        <p:spPr>
          <a:xfrm>
            <a:off y="1600200" x="457200"/>
            <a:ext cy="4967574" cx="8229600"/>
          </a:xfrm>
          <a:prstGeom prst="rect">
            <a:avLst/>
          </a:prstGeom>
          <a:noFill/>
          <a:ln>
            <a:noFill/>
          </a:ln>
        </p:spPr>
        <p:txBody>
          <a:bodyPr bIns="91425" tIns="91425" lIns="91425" anchor="t" anchorCtr="0" rIns="91425"/>
          <a:lstStyle>
            <a:lvl1pPr indent="-342900" algn="l" marL="342900" rtl="0">
              <a:spcBef>
                <a:spcPts val="600"/>
              </a:spcBef>
              <a:buClr>
                <a:schemeClr val="dk1"/>
              </a:buClr>
              <a:buSzPct val="166666"/>
              <a:buFont typeface="Arial"/>
              <a:buChar char="•"/>
              <a:defRPr i="0" baseline="0" strike="noStrike" sz="30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85750" algn="l" marL="742950" rtl="0">
              <a:spcBef>
                <a:spcPts val="480"/>
              </a:spcBef>
              <a:buClr>
                <a:schemeClr val="dk1"/>
              </a:buClr>
              <a:buSzPct val="100000"/>
              <a:buFont typeface="Courier New"/>
              <a:buChar char="o"/>
              <a:defRPr i="0" baseline="0" strike="noStrike" sz="24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algn="l" marL="1143000" rtl="0">
              <a:spcBef>
                <a:spcPts val="480"/>
              </a:spcBef>
              <a:buClr>
                <a:schemeClr val="dk1"/>
              </a:buClr>
              <a:buSzPct val="100000"/>
              <a:buFont typeface="Wingdings"/>
              <a:buChar char="§"/>
              <a:defRPr i="0" baseline="0" strike="noStrike" sz="24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algn="l" marL="1600200" rtl="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algn="l" marL="2057400" rtl="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28600" algn="l" marL="2514600" rtl="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28600" algn="l" marL="2971800" rtl="0">
              <a:spcBef>
                <a:spcPts val="360"/>
              </a:spcBef>
              <a:buClr>
                <a:schemeClr val="dk1"/>
              </a:buClr>
              <a:buSzPct val="166666"/>
              <a:buFont typeface="Arial"/>
              <a:buChar char="•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28600" algn="l" marL="3429000" rtl="0">
              <a:spcBef>
                <a:spcPts val="360"/>
              </a:spcBef>
              <a:buClr>
                <a:schemeClr val="dk1"/>
              </a:buClr>
              <a:buSzPct val="100000"/>
              <a:buFont typeface="Courier New"/>
              <a:buChar char="o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28600" algn="l" marL="3886200" rtl="0">
              <a:spcBef>
                <a:spcPts val="360"/>
              </a:spcBef>
              <a:buClr>
                <a:schemeClr val="dk1"/>
              </a:buClr>
              <a:buSzPct val="100000"/>
              <a:buFont typeface="Wingdings"/>
              <a:buChar char="§"/>
              <a:defRPr i="0" baseline="0" strike="noStrike" sz="1800" b="0" cap="none" u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6="accent6" tx2="lt2" bg2="dk2" accent5="accent5" tx1="dk1" bg1="lt1" accent4="accent4" accent3="accent3" accent2="accent2" accent1="accent1" folHlink="folHlink" hlink="hlink"/>
  <p:sldLayoutIdLst>
    <p:sldLayoutId id="2147483654" r:id="rId1"/>
    <p:sldLayoutId id="2147483655" r:id="rId2"/>
    <p:sldLayoutId id="2147483656" r:id="rId3"/>
    <p:sldLayoutId id="2147483657" r:id="rId4"/>
    <p:sldLayoutId id="2147483658" r:id="rId5"/>
    <p:sldLayoutId id="2147483659" r:id="rId6"/>
  </p:sldLayoutIdLst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i="0" baseline="0" strike="noStrike" sz="1400" b="0" cap="none" u="none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1.xml"/><Relationship Type="http://schemas.openxmlformats.org/officeDocument/2006/relationships/slideLayout" Id="rId1" Target="../slideLayouts/slideLayout1.xml"/></Relationships>
</file>

<file path=ppt/slides/_rels/slide10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10.xml"/><Relationship Type="http://schemas.openxmlformats.org/officeDocument/2006/relationships/slideLayout" Id="rId1" Target="../slideLayouts/slideLayout2.xml"/></Relationships>
</file>

<file path=ppt/slides/_rels/slide11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11.xml"/><Relationship Type="http://schemas.openxmlformats.org/officeDocument/2006/relationships/slideLayout" Id="rId1" Target="../slideLayouts/slideLayout2.xml"/></Relationships>
</file>

<file path=ppt/slides/_rels/slide12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12.xml"/><Relationship Type="http://schemas.openxmlformats.org/officeDocument/2006/relationships/slideLayout" Id="rId1" Target="../slideLayouts/slideLayout2.xml"/></Relationships>
</file>

<file path=ppt/slides/_rels/slide13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13.xml"/><Relationship Type="http://schemas.openxmlformats.org/officeDocument/2006/relationships/slideLayout" Id="rId1" Target="../slideLayouts/slideLayout2.xml"/><Relationship Type="http://schemas.openxmlformats.org/officeDocument/2006/relationships/hyperlink" Id="rId4" TargetMode="External" Target="https://docs.google.com/a/ugcloud.ca/file/d/0B63-jurcxC9YUHAxMDdteGtSV2UtYkNUM2lRTHVUdw/edit"/><Relationship Type="http://schemas.openxmlformats.org/officeDocument/2006/relationships/hyperlink" Id="rId3" TargetMode="External" Target="https://docs.google.com/file/d/0B0kmnS92_8FWNlhzMzg1T0RTbENRbzhQakFsY1FUdw/edit?pli="/><Relationship Type="http://schemas.openxmlformats.org/officeDocument/2006/relationships/hyperlink" Id="rId6" TargetMode="External" Target="https://docs.google.com/a/ugcloud.ca/file/d/0B0kmnS92_8FWeVdLTXFFdW9RUUtkZFU1ZFpiM2Vldw/edit"/><Relationship Type="http://schemas.openxmlformats.org/officeDocument/2006/relationships/hyperlink" Id="rId5" TargetMode="External" Target="https://docs.google.com/a/ugcloud.ca/file/d/0B63-jurcxC9YcVZrek5Jd1hSbkdrSkVSTnRMQ3NHUQ/edit"/><Relationship Type="http://schemas.openxmlformats.org/officeDocument/2006/relationships/hyperlink" Id="rId7" TargetMode="External" Target="http://www.bitstripsforschools.com/classroom/6RRD/gallery/6043P/"/></Relationships>
</file>

<file path=ppt/slides/_rels/slide14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14.xml"/><Relationship Type="http://schemas.openxmlformats.org/officeDocument/2006/relationships/slideLayout" Id="rId1" Target="../slideLayouts/slideLayout1.xml"/><Relationship Type="http://schemas.openxmlformats.org/officeDocument/2006/relationships/hyperlink" Id="rId4" TargetMode="External" Target="https://docs.google.com/open?id=0B2vn-LSh-DkleGx0Nl8zMG9Tdmk4dlh0QVd6c2t0QQ"/><Relationship Type="http://schemas.openxmlformats.org/officeDocument/2006/relationships/hyperlink" Id="rId3" TargetMode="External" Target="https://docs.google.com/presentation/d/1BO1ec6n97yyR2Cx3mDTlq9QATYgRY4aq9lZEbeqjD10/edit"/><Relationship Type="http://schemas.openxmlformats.org/officeDocument/2006/relationships/hyperlink" Id="rId5" TargetMode="External" Target="https://docs.google.com/open?id=0B2vn-LSh-DklMlNaZzBqRXlRbVNvRWttZEJOSTVZZw"/></Relationships>
</file>

<file path=ppt/slides/_rels/slide15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15.xml"/><Relationship Type="http://schemas.openxmlformats.org/officeDocument/2006/relationships/slideLayout" Id="rId1" Target="../slideLayouts/slideLayout1.xml"/></Relationships>
</file>

<file path=ppt/slides/_rels/slide2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2.xml"/><Relationship Type="http://schemas.openxmlformats.org/officeDocument/2006/relationships/slideLayout" Id="rId1" Target="../slideLayouts/slideLayout1.xml"/></Relationships>
</file>

<file path=ppt/slides/_rels/slide3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3.xml"/><Relationship Type="http://schemas.openxmlformats.org/officeDocument/2006/relationships/slideLayout" Id="rId1" Target="../slideLayouts/slideLayout2.xml"/></Relationships>
</file>

<file path=ppt/slides/_rels/slide4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4.xml"/><Relationship Type="http://schemas.openxmlformats.org/officeDocument/2006/relationships/slideLayout" Id="rId1" Target="../slideLayouts/slideLayout2.xml"/></Relationships>
</file>

<file path=ppt/slides/_rels/slide5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5.xml"/><Relationship Type="http://schemas.openxmlformats.org/officeDocument/2006/relationships/slideLayout" Id="rId1" Target="../slideLayouts/slideLayout2.xml"/><Relationship Type="http://schemas.openxmlformats.org/officeDocument/2006/relationships/hyperlink" Id="rId4" TargetMode="External" Target="http://www.osapac.org/db/view_software.php?id=442"/><Relationship Type="http://schemas.openxmlformats.org/officeDocument/2006/relationships/hyperlink" Id="rId3" TargetMode="External" Target="http://www.osapac.org/db/view_software.php?id=442"/></Relationships>
</file>

<file path=ppt/slides/_rels/slide6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6.xml"/><Relationship Type="http://schemas.openxmlformats.org/officeDocument/2006/relationships/slideLayout" Id="rId1" Target="../slideLayouts/slideLayout2.xml"/><Relationship Type="http://schemas.openxmlformats.org/officeDocument/2006/relationships/hyperlink" Id="rId4" TargetMode="External" Target="http://www.tech4learning.com/frames"/><Relationship Type="http://schemas.openxmlformats.org/officeDocument/2006/relationships/hyperlink" Id="rId3" TargetMode="External" Target="http://www.tech4learning.com/frames"/></Relationships>
</file>

<file path=ppt/slides/_rels/slide7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7.xml"/><Relationship Type="http://schemas.openxmlformats.org/officeDocument/2006/relationships/slideLayout" Id="rId1" Target="../slideLayouts/slideLayout2.xml"/><Relationship Type="http://schemas.openxmlformats.org/officeDocument/2006/relationships/hyperlink" Id="rId4" TargetMode="External" Target="https://docs.google.com/open?id=0B63-jurcxC9YVkM5bnQxeUJTNkt2MG8weVFSOHJmQQ"/><Relationship Type="http://schemas.openxmlformats.org/officeDocument/2006/relationships/hyperlink" Id="rId3" TargetMode="External" Target="https://docs.google.com/open?id=0B63-jurcxC9YUTBTbE5vY1BTUmlUaGFXYnBaU0JRQQ"/><Relationship Type="http://schemas.openxmlformats.org/officeDocument/2006/relationships/hyperlink" Id="rId6" TargetMode="External" Target="https://docs.google.com/open?id=0B63-jurcxC9YV0xyZVhNV0pUWTJnNjEyTzY5ZWZoUQ"/><Relationship Type="http://schemas.openxmlformats.org/officeDocument/2006/relationships/hyperlink" Id="rId5" TargetMode="External" Target="https://docs.google.com/open?id=0B63-jurcxC9YaXVmNmZwMDhTQXVrTHVJaXRsRG5lQQ"/><Relationship Type="http://schemas.openxmlformats.org/officeDocument/2006/relationships/hyperlink" Id="rId7" TargetMode="External" Target="https://docs.google.com/open?id=0B63-jurcxC9YV0xyZVhNV0pUWTJnNjEyTzY5ZWZoUQ"/></Relationships>
</file>

<file path=ppt/slides/_rels/slide8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8.xml"/><Relationship Type="http://schemas.openxmlformats.org/officeDocument/2006/relationships/slideLayout" Id="rId1" Target="../slideLayouts/slideLayout2.xml"/><Relationship Type="http://schemas.openxmlformats.org/officeDocument/2006/relationships/hyperlink" Id="rId4" TargetMode="External" Target="https://docs.google.com/open?id=0B63-jurcxC9YcVlOeHFjeTlRVS1ZSFRIcjRhTkdidw"/><Relationship Type="http://schemas.openxmlformats.org/officeDocument/2006/relationships/hyperlink" Id="rId3" TargetMode="External" Target="https://docs.google.com/open?id=0B1mwJi40tJzdWDEwbDVlckhUdXVpeFdyZkl5eE02dw"/></Relationships>
</file>

<file path=ppt/slides/_rels/slide9.xml.rels><?xml version="1.0" encoding="UTF-8" standalone="yes"?><Relationships xmlns="http://schemas.openxmlformats.org/package/2006/relationships"><Relationship Type="http://schemas.openxmlformats.org/officeDocument/2006/relationships/notesSlide" Id="rId2" Target="../notesSlides/notesSlide9.xml"/><Relationship Type="http://schemas.openxmlformats.org/officeDocument/2006/relationships/slideLayout" Id="rId1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85" id="8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86" id="86"/>
          <p:cNvSpPr/>
          <p:nvPr>
            <p:ph type="ctrTitle"/>
          </p:nvPr>
        </p:nvSpPr>
        <p:spPr>
          <a:xfrm rot="-244891">
            <a:off y="1341541" x="1031293"/>
            <a:ext cy="1421100" cx="7772311"/>
          </a:xfrm>
          <a:prstGeom prst="rect">
            <a:avLst/>
          </a:prstGeom>
        </p:spPr>
        <p:txBody>
          <a:bodyPr bIns="91425" tIns="91425" lIns="91425" anchor="b" anchorCtr="0" rIns="91425">
            <a:spAutoFit/>
          </a:bodyPr>
          <a:lstStyle/>
          <a:p>
            <a:pPr>
              <a:buNone/>
            </a:pPr>
            <a:r>
              <a:rPr sz="3600"/>
              <a:t>Critical Thinking Through Creating</a:t>
            </a:r>
          </a:p>
        </p:txBody>
      </p:sp>
      <p:sp>
        <p:nvSpPr>
          <p:cNvPr name="Shape 87" id="87"/>
          <p:cNvSpPr/>
          <p:nvPr>
            <p:ph type="subTitle" idx="1"/>
          </p:nvPr>
        </p:nvSpPr>
        <p:spPr>
          <a:xfrm rot="-249176">
            <a:off y="3131978" x="1097760"/>
            <a:ext cy="523986" cx="7585015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 algn="ctr" rtl="0" lvl="0">
              <a:buNone/>
            </a:pPr>
            <a:r>
              <a:rPr/>
              <a:t>Using Media Literacy in the Classroom</a:t>
            </a:r>
          </a:p>
        </p:txBody>
      </p:sp>
      <p:sp>
        <p:nvSpPr>
          <p:cNvPr name="Shape 88" id="88"/>
          <p:cNvSpPr/>
          <p:nvPr/>
        </p:nvSpPr>
        <p:spPr>
          <a:xfrm>
            <a:off y="4598325" x="1643400"/>
            <a:ext cy="1359000" cx="62258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>
              <a:buNone/>
            </a:pPr>
            <a:r>
              <a:rPr/>
              <a:t>GT</a:t>
            </a:r>
          </a:p>
        </p:txBody>
      </p:sp>
    </p:spTree>
  </p:cSld>
  <p:clrMapOvr>
    <a:masterClrMapping/>
  </p:clrMapOvr>
  <p:transition spd="slow">
    <p:cut/>
  </p:transition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40" id="14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41" id="141"/>
          <p:cNvSpPr/>
          <p:nvPr>
            <p:ph type="title"/>
          </p:nvPr>
        </p:nvSpPr>
        <p:spPr>
          <a:xfrm rot="-303648">
            <a:off y="63643" x="1252846"/>
            <a:ext cy="1142953" cx="5485584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 sz="3000"/>
              <a:t>Teacher Notes - Pixie 3</a:t>
            </a:r>
          </a:p>
        </p:txBody>
      </p:sp>
      <p:sp>
        <p:nvSpPr>
          <p:cNvPr name="Shape 142" id="142"/>
          <p:cNvSpPr/>
          <p:nvPr>
            <p:ph type="body" idx="1"/>
          </p:nvPr>
        </p:nvSpPr>
        <p:spPr>
          <a:xfrm>
            <a:off y="1209776" x="457200"/>
            <a:ext cy="4916400" cx="84333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indent="-419100" marL="457200" rtl="0" lvl="0">
              <a:buClr>
                <a:schemeClr val="lt2"/>
              </a:buClr>
              <a:buSzPct val="208333"/>
              <a:buFont typeface="Arial"/>
              <a:buChar char="•"/>
            </a:pPr>
            <a:r>
              <a:rPr i="1" sz="2400"/>
              <a:t>Students were given a </a:t>
            </a:r>
            <a:r>
              <a:rPr i="1" sz="2400" u="sng"/>
              <a:t>brief</a:t>
            </a:r>
            <a:r>
              <a:rPr i="1" sz="2400"/>
              <a:t> introduction to the program and were then encouraged to explore and play with the features.  It was exciting to see them use their skills in problem solving and collaboration.</a:t>
            </a:r>
          </a:p>
          <a:p>
            <a:pPr indent="-419100" marL="457200" rtl="0" lvl="0">
              <a:buClr>
                <a:schemeClr val="lt2"/>
              </a:buClr>
              <a:buSzPct val="208333"/>
              <a:buFont typeface="Arial"/>
              <a:buChar char="•"/>
            </a:pPr>
            <a:r>
              <a:rPr i="1" sz="2400"/>
              <a:t> Pixie is definitely great for digital storytelling but also proved to be an exciting way for students to present and demonstrate their learning when doing research.</a:t>
            </a:r>
          </a:p>
          <a:p>
            <a:pPr indent="-419100" marR="0" algn="l" marL="457200" rtl="0" lv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lt2"/>
              </a:buClr>
              <a:buSzPct val="208333"/>
              <a:buFont typeface="Arial"/>
              <a:buChar char="•"/>
            </a:pPr>
            <a:r>
              <a:rPr i="1" sz="2400"/>
              <a:t>It was easy to create success criteria that included media literacy, use of technology and subject specific expectations.</a:t>
            </a:r>
          </a:p>
          <a:p>
            <a:pPr indent="-419100" marR="0" algn="l" marL="457200" rtl="0" lv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lt2"/>
              </a:buClr>
              <a:buSzPct val="208333"/>
              <a:buFont typeface="Arial"/>
              <a:buChar char="•"/>
            </a:pPr>
            <a:r>
              <a:rPr i="1" sz="2400"/>
              <a:t>Students were highly engaged and are already looking forward to having another opportunity to work with Pixie.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46" id="14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47" id="147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Why use bitstrips ?</a:t>
            </a:r>
          </a:p>
        </p:txBody>
      </p:sp>
      <p:sp>
        <p:nvSpPr>
          <p:cNvPr name="Shape 148" id="148"/>
          <p:cNvSpPr/>
          <p:nvPr>
            <p:ph type="body" idx="1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rtl="0" lvl="0">
              <a:buNone/>
            </a:pPr>
            <a:r>
              <a:rPr/>
              <a:t>Bitstrips is comic software.  It allows students to apply their learning through storytelling.  Students can demonstrate their understanding of a unit of study, write creatively and participate in activities through the creation of avatars, scenes, and dialogue.  It is easy for students to navigate and super fun, too!</a:t>
            </a:r>
          </a:p>
          <a:p>
            <a:pPr>
              <a:buNone/>
            </a:pPr>
            <a:r>
              <a:rPr/>
              <a:t> </a:t>
            </a:r>
          </a:p>
        </p:txBody>
      </p:sp>
    </p:spTree>
  </p:cSld>
  <p:clrMapOvr>
    <a:masterClrMapping/>
  </p:clrMapOvr>
  <p:transition spd="slow">
    <p:cut/>
  </p:transition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52" id="15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53" id="153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Pros &amp; Cons</a:t>
            </a:r>
          </a:p>
        </p:txBody>
      </p:sp>
      <p:sp>
        <p:nvSpPr>
          <p:cNvPr name="Shape 154" id="154"/>
          <p:cNvSpPr/>
          <p:nvPr>
            <p:ph type="body" idx="1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  <a:ln w="19050" cap="flat">
            <a:solidFill>
              <a:srgbClr val="000000"/>
            </a:solidFill>
            <a:prstDash val="solid"/>
            <a:round/>
            <a:headEnd len="med" type="none" w="med"/>
            <a:tailEnd len="med" type="none" w="med"/>
          </a:ln>
        </p:spPr>
        <p:txBody>
          <a:bodyPr bIns="91425" tIns="91425" lIns="91425" anchor="t" anchorCtr="0" rIns="91425">
            <a:spAutoFit/>
          </a:bodyPr>
          <a:lstStyle/>
          <a:p>
            <a:pPr indent="457200" marL="914400" rtl="0" lvl="0">
              <a:buNone/>
            </a:pPr>
            <a:r>
              <a:rPr/>
              <a:t>Pros                        	    Cons</a:t>
            </a:r>
          </a:p>
          <a:p>
            <a:pPr indent="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45833"/>
              <a:buFont typeface="Arial"/>
              <a:buNone/>
            </a:pPr>
            <a:r>
              <a:rPr sz="2400"/>
              <a:t>	*</a:t>
            </a:r>
            <a:r>
              <a:rPr sz="1800"/>
              <a:t> seasonal and thematic                        * time consuming</a:t>
            </a:r>
          </a:p>
          <a:p>
            <a:pPr indent="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61111"/>
              <a:buFont typeface="Arial"/>
              <a:buNone/>
            </a:pPr>
            <a:r>
              <a:rPr sz="1800"/>
              <a:t>      activities                                                * can be a fee to  access         </a:t>
            </a:r>
          </a:p>
          <a:p>
            <a:pPr indent="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61111"/>
              <a:buFont typeface="Arial"/>
              <a:buNone/>
            </a:pPr>
            <a:r>
              <a:rPr sz="1800"/>
              <a:t>       * Can be used with all ages                     some activities</a:t>
            </a:r>
          </a:p>
          <a:p>
            <a:pPr indent="45720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61111"/>
              <a:buFont typeface="Arial"/>
              <a:buNone/>
            </a:pPr>
            <a:r>
              <a:rPr sz="1800"/>
              <a:t>* students enjoy the                              * can't incorporate live</a:t>
            </a:r>
          </a:p>
          <a:p>
            <a:pPr indent="45720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61111"/>
              <a:buFont typeface="Arial"/>
              <a:buNone/>
            </a:pPr>
            <a:r>
              <a:rPr sz="1800"/>
              <a:t>comic strip format				      speech	</a:t>
            </a:r>
          </a:p>
          <a:p>
            <a:pPr indent="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61111"/>
              <a:buFont typeface="Arial"/>
              <a:buNone/>
            </a:pPr>
            <a:r>
              <a:rPr sz="1800"/>
              <a:t>	* easy to navigate				</a:t>
            </a:r>
          </a:p>
          <a:p>
            <a:pPr indent="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61111"/>
              <a:buFont typeface="Arial"/>
              <a:buNone/>
            </a:pPr>
            <a:r>
              <a:rPr sz="1800"/>
              <a:t>	* easy to save and download		</a:t>
            </a:r>
          </a:p>
          <a:p>
            <a:pPr indent="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61111"/>
              <a:buFont typeface="Arial"/>
              <a:buNone/>
            </a:pPr>
            <a:r>
              <a:rPr sz="1800"/>
              <a:t>	* a lot of options for 			</a:t>
            </a:r>
          </a:p>
          <a:p>
            <a:pPr indent="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61111"/>
              <a:buFont typeface="Arial"/>
              <a:buNone/>
            </a:pPr>
            <a:r>
              <a:rPr sz="1800"/>
              <a:t>	students to play with		</a:t>
            </a:r>
          </a:p>
          <a:p>
            <a:pPr indent="0" marR="0" algn="l" marL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000000"/>
              </a:buClr>
              <a:buSzPct val="61111"/>
              <a:buFont typeface="Arial"/>
              <a:buNone/>
            </a:pPr>
            <a:r>
              <a:rPr sz="1800"/>
              <a:t>	* teacher settings allow </a:t>
            </a:r>
          </a:p>
          <a:p>
            <a:pPr marR="0" rtl="0" lvl="0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None/>
            </a:pPr>
            <a:r>
              <a:rPr sz="1800"/>
              <a:t>	control of what is seen</a:t>
            </a:r>
          </a:p>
        </p:txBody>
      </p:sp>
      <p:cxnSp>
        <p:nvCxnSpPr>
          <p:cNvPr name="Shape 155" id="155"/>
          <p:cNvCxnSpPr>
            <a:stCxn id="154" idx="0"/>
            <a:endCxn id="154" idx="2"/>
          </p:cNvCxnSpPr>
          <p:nvPr/>
        </p:nvCxnSpPr>
        <p:spPr>
          <a:xfrm>
            <a:off y="1600200" x="4572000"/>
            <a:ext cy="4526100" cx="0"/>
          </a:xfrm>
          <a:prstGeom prst="straightConnector1">
            <a:avLst/>
          </a:prstGeom>
          <a:noFill/>
        </p:spPr>
      </p:cxnSp>
    </p:spTree>
  </p:cSld>
  <p:clrMapOvr>
    <a:masterClrMapping/>
  </p:clrMapOvr>
  <p:transition spd="slow">
    <p:cut/>
  </p:transition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59" id="15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60" id="160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Using Bitstrips</a:t>
            </a:r>
          </a:p>
        </p:txBody>
      </p:sp>
      <p:sp>
        <p:nvSpPr>
          <p:cNvPr name="Shape 161" id="161"/>
          <p:cNvSpPr/>
          <p:nvPr>
            <p:ph type="body" idx="1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rtl="0" lvl="0">
              <a:buNone/>
            </a:pPr>
            <a:r>
              <a:rPr u="sng">
                <a:solidFill>
                  <a:schemeClr val="hlink"/>
                </a:solidFill>
                <a:hlinkClick r:id="rId3"/>
              </a:rPr>
              <a:t>How to use Bitstrips</a:t>
            </a:r>
          </a:p>
          <a:p>
            <a:r>
              <a:t/>
            </a:r>
          </a:p>
          <a:p>
            <a:pPr rtl="0" lvl="0">
              <a:buNone/>
            </a:pPr>
            <a:r>
              <a:rPr u="sng">
                <a:solidFill>
                  <a:schemeClr val="hlink"/>
                </a:solidFill>
                <a:hlinkClick r:id="rId4"/>
              </a:rPr>
              <a:t>Text Features of Graphic Stories</a:t>
            </a:r>
          </a:p>
          <a:p>
            <a:r>
              <a:t/>
            </a:r>
          </a:p>
          <a:p>
            <a:pPr rtl="0" lvl="0">
              <a:buNone/>
            </a:pPr>
            <a:r>
              <a:rPr/>
              <a:t>Bitstrip Activities</a:t>
            </a:r>
          </a:p>
          <a:p>
            <a:pPr indent="-419100" marL="457200" rtl="0" lvl="0">
              <a:buClr>
                <a:schemeClr val="lt2"/>
              </a:buClr>
              <a:buSzPct val="166666"/>
              <a:buFont typeface="Arial"/>
              <a:buChar char="•"/>
            </a:pPr>
            <a:r>
              <a:rPr u="sng">
                <a:solidFill>
                  <a:schemeClr val="hlink"/>
                </a:solidFill>
                <a:hlinkClick r:id="rId5"/>
              </a:rPr>
              <a:t>Anti Bullying 1</a:t>
            </a:r>
          </a:p>
          <a:p>
            <a:pPr indent="-419100" marL="457200" rtl="0" lvl="0">
              <a:buClr>
                <a:schemeClr val="lt2"/>
              </a:buClr>
              <a:buSzPct val="166666"/>
              <a:buFont typeface="Arial"/>
              <a:buChar char="•"/>
            </a:pPr>
            <a:r>
              <a:rPr u="sng">
                <a:solidFill>
                  <a:schemeClr val="hlink"/>
                </a:solidFill>
                <a:hlinkClick r:id="rId6"/>
              </a:rPr>
              <a:t>Anti Bullying 2</a:t>
            </a:r>
          </a:p>
          <a:p>
            <a:pPr indent="-419100" marL="457200" lvl="0">
              <a:buClr>
                <a:schemeClr val="lt2"/>
              </a:buClr>
              <a:buSzPct val="166666"/>
              <a:buFont typeface="Arial"/>
              <a:buChar char="•"/>
            </a:pPr>
            <a:r>
              <a:rPr u="sng">
                <a:solidFill>
                  <a:schemeClr val="hlink"/>
                </a:solidFill>
                <a:hlinkClick r:id="rId7"/>
              </a:rPr>
              <a:t>Energy Conservation</a:t>
            </a:r>
          </a:p>
        </p:txBody>
      </p:sp>
    </p:spTree>
  </p:cSld>
  <p:clrMapOvr>
    <a:masterClrMapping/>
  </p:clrMapOvr>
  <p:transition spd="slow">
    <p:cut/>
  </p:transition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65" id="16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66" id="166"/>
          <p:cNvSpPr/>
          <p:nvPr>
            <p:ph type="subTitle" idx="1"/>
          </p:nvPr>
        </p:nvSpPr>
        <p:spPr>
          <a:xfrm rot="-249176">
            <a:off y="3167006" x="779491"/>
            <a:ext cy="523986" cx="7585015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 sz="2400" b="1"/>
              <a:t>A</a:t>
            </a:r>
            <a:r>
              <a:rPr sz="2400" b="1" u="sng">
                <a:solidFill>
                  <a:schemeClr val="hlink"/>
                </a:solidFill>
                <a:hlinkClick r:id="rId3"/>
              </a:rPr>
              <a:t> Windows Movie Maker Project</a:t>
            </a:r>
          </a:p>
        </p:txBody>
      </p:sp>
      <p:sp>
        <p:nvSpPr>
          <p:cNvPr name="Shape 167" id="167"/>
          <p:cNvSpPr/>
          <p:nvPr>
            <p:ph type="ctrTitle"/>
          </p:nvPr>
        </p:nvSpPr>
        <p:spPr>
          <a:xfrm rot="-244891">
            <a:off y="1374666" x="984018"/>
            <a:ext cy="1421100" cx="7772311"/>
          </a:xfrm>
          <a:prstGeom prst="rect">
            <a:avLst/>
          </a:prstGeom>
        </p:spPr>
        <p:txBody>
          <a:bodyPr bIns="91425" tIns="91425" lIns="91425" anchor="b" anchorCtr="0" rIns="91425">
            <a:spAutoFit/>
          </a:bodyPr>
          <a:lstStyle/>
          <a:p>
            <a:pPr>
              <a:buNone/>
            </a:pPr>
            <a:r>
              <a:rPr/>
              <a:t>Movie Maker</a:t>
            </a:r>
          </a:p>
        </p:txBody>
      </p:sp>
      <p:sp>
        <p:nvSpPr>
          <p:cNvPr name="Shape 168" id="168"/>
          <p:cNvSpPr/>
          <p:nvPr/>
        </p:nvSpPr>
        <p:spPr>
          <a:xfrm>
            <a:off y="4216875" x="2877450"/>
            <a:ext cy="2353500" cx="56678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rtl="0" lvl="0">
              <a:buNone/>
            </a:pPr>
            <a:r>
              <a:rPr sz="2400" b="1">
                <a:solidFill>
                  <a:srgbClr val="FFFFFF"/>
                </a:solidFill>
              </a:rPr>
              <a:t>Student-made Movies...</a:t>
            </a:r>
          </a:p>
          <a:p>
            <a:pPr rtl="0" lvl="0">
              <a:buNone/>
            </a:pPr>
            <a:r>
              <a:rPr sz="2400" b="1">
                <a:solidFill>
                  <a:srgbClr val="FFFFFF"/>
                </a:solidFill>
              </a:rPr>
              <a:t>         </a:t>
            </a:r>
          </a:p>
          <a:p>
            <a:pPr rtl="0" lvl="0">
              <a:buNone/>
            </a:pPr>
            <a:r>
              <a:rPr sz="2400" b="1">
                <a:solidFill>
                  <a:srgbClr val="FFFFFF"/>
                </a:solidFill>
              </a:rPr>
              <a:t>		</a:t>
            </a:r>
            <a:r>
              <a:rPr sz="2400" b="1" u="sng">
                <a:solidFill>
                  <a:schemeClr val="hlink"/>
                </a:solidFill>
                <a:hlinkClick r:id="rId4"/>
              </a:rPr>
              <a:t>Interaction</a:t>
            </a:r>
          </a:p>
          <a:p>
            <a:r>
              <a:t/>
            </a:r>
          </a:p>
          <a:p>
            <a:pPr>
              <a:buNone/>
            </a:pPr>
            <a:r>
              <a:rPr sz="2400" b="1">
                <a:solidFill>
                  <a:srgbClr val="FFFFFF"/>
                </a:solidFill>
              </a:rPr>
              <a:t>		</a:t>
            </a:r>
            <a:r>
              <a:rPr sz="2400" b="1" u="sng">
                <a:solidFill>
                  <a:schemeClr val="hlink"/>
                </a:solidFill>
                <a:hlinkClick r:id="rId5"/>
              </a:rPr>
              <a:t>Movement</a:t>
            </a:r>
          </a:p>
        </p:txBody>
      </p:sp>
    </p:spTree>
  </p:cSld>
  <p:clrMapOvr>
    <a:masterClrMapping/>
  </p:clrMapOvr>
  <p:transition spd="slow">
    <p:cut/>
  </p:transition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72" id="17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73" id="173"/>
          <p:cNvSpPr/>
          <p:nvPr>
            <p:ph type="subTitle" idx="1"/>
          </p:nvPr>
        </p:nvSpPr>
        <p:spPr>
          <a:xfrm rot="-249176">
            <a:off y="4025468" x="1124942"/>
            <a:ext cy="2212373" cx="7585015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 rtl="0" lvl="0">
              <a:buNone/>
            </a:pPr>
            <a:r>
              <a:rPr/>
              <a:t>George Koch			Kim McGrath		Beth Bauman</a:t>
            </a:r>
          </a:p>
          <a:p>
            <a:r>
              <a:t/>
            </a:r>
          </a:p>
          <a:p>
            <a:pPr rtl="0" lvl="0">
              <a:buNone/>
            </a:pPr>
            <a:r>
              <a:rPr/>
              <a:t>Annette Curry               Val Soper               Katherine Wainman</a:t>
            </a:r>
          </a:p>
          <a:p>
            <a:r>
              <a:t/>
            </a:r>
          </a:p>
          <a:p>
            <a:pPr rtl="0" lvl="0">
              <a:buNone/>
            </a:pPr>
            <a:r>
              <a:rPr/>
              <a:t>                                    Joan Craig</a:t>
            </a:r>
          </a:p>
        </p:txBody>
      </p:sp>
      <p:sp>
        <p:nvSpPr>
          <p:cNvPr name="Shape 174" id="174"/>
          <p:cNvSpPr/>
          <p:nvPr>
            <p:ph type="ctrTitle"/>
          </p:nvPr>
        </p:nvSpPr>
        <p:spPr>
          <a:xfrm rot="-244891">
            <a:off y="1341541" x="1031293"/>
            <a:ext cy="1421100" cx="7772311"/>
          </a:xfrm>
          <a:prstGeom prst="rect">
            <a:avLst/>
          </a:prstGeom>
        </p:spPr>
        <p:txBody>
          <a:bodyPr bIns="91425" tIns="91425" lIns="91425" anchor="b" anchorCtr="0" rIns="91425">
            <a:spAutoFit/>
          </a:bodyPr>
          <a:lstStyle/>
          <a:p>
            <a:pPr>
              <a:buNone/>
            </a:pPr>
            <a:r>
              <a:rPr/>
              <a:t>Tech Coaches</a:t>
            </a:r>
          </a:p>
        </p:txBody>
      </p:sp>
    </p:spTree>
  </p:cSld>
  <p:clrMapOvr>
    <a:masterClrMapping/>
  </p:clrMapOvr>
  <p:transition spd="slow">
    <p:cut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92" id="9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93" id="93"/>
          <p:cNvSpPr/>
          <p:nvPr>
            <p:ph type="subTitle" idx="1"/>
          </p:nvPr>
        </p:nvSpPr>
        <p:spPr>
          <a:xfrm rot="-249176">
            <a:off y="3353469" x="1086542"/>
            <a:ext cy="2912910" cx="7585015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 rtl="0" lvl="0">
              <a:buNone/>
            </a:pPr>
            <a:r>
              <a:rPr/>
              <a:t>
</a:t>
            </a:r>
          </a:p>
          <a:p>
            <a:pPr rtl="0" lvl="0">
              <a:buNone/>
            </a:pPr>
            <a:r>
              <a:rPr sz="3000"/>
              <a:t>Frames4									Bitstrips</a:t>
            </a:r>
          </a:p>
          <a:p>
            <a:r>
              <a:t/>
            </a:r>
          </a:p>
          <a:p>
            <a:pPr rtl="0" lvl="0">
              <a:buNone/>
            </a:pPr>
            <a:r>
              <a:rPr sz="3000"/>
              <a:t>Pixie									Movie Maker</a:t>
            </a:r>
          </a:p>
          <a:p>
            <a:r>
              <a:t/>
            </a:r>
          </a:p>
          <a:p>
            <a:r>
              <a:t/>
            </a:r>
          </a:p>
        </p:txBody>
      </p:sp>
      <p:sp>
        <p:nvSpPr>
          <p:cNvPr name="Shape 94" id="94"/>
          <p:cNvSpPr/>
          <p:nvPr>
            <p:ph type="ctrTitle"/>
          </p:nvPr>
        </p:nvSpPr>
        <p:spPr>
          <a:xfrm rot="-244891">
            <a:off y="1230916" x="494018"/>
            <a:ext cy="1421100" cx="7772311"/>
          </a:xfrm>
          <a:prstGeom prst="rect">
            <a:avLst/>
          </a:prstGeom>
        </p:spPr>
        <p:txBody>
          <a:bodyPr bIns="91425" tIns="91425" lIns="91425" anchor="b" anchorCtr="0" rIns="91425">
            <a:spAutoFit/>
          </a:bodyPr>
          <a:lstStyle/>
          <a:p>
            <a:pPr>
              <a:buNone/>
            </a:pPr>
            <a:r>
              <a:rPr/>
              <a:t>    Check these out...</a:t>
            </a: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98" id="9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99" id="99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What is Frames4?</a:t>
            </a:r>
          </a:p>
        </p:txBody>
      </p:sp>
      <p:sp>
        <p:nvSpPr>
          <p:cNvPr name="Shape 100" id="100"/>
          <p:cNvSpPr/>
          <p:nvPr>
            <p:ph type="body" idx="1"/>
          </p:nvPr>
        </p:nvSpPr>
        <p:spPr>
          <a:xfrm>
            <a:off y="1577625" x="457200"/>
            <a:ext cy="4526100" cx="82296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indent="-419100" marL="457200" rtl="0" lvl="0">
              <a:buClr>
                <a:schemeClr val="lt2"/>
              </a:buClr>
              <a:buSzPct val="166666"/>
              <a:buFont typeface="Arial"/>
              <a:buChar char="•"/>
            </a:pPr>
            <a:r>
              <a:rPr>
                <a:solidFill>
                  <a:srgbClr val="FFFFFF"/>
                </a:solidFill>
              </a:rPr>
              <a:t>
</a:t>
            </a:r>
            <a:r>
              <a:rPr>
                <a:solidFill>
                  <a:srgbClr val="FFFFFF"/>
                </a:solidFill>
              </a:rPr>
              <a:t>Frames4 is OSAPAC licensed software that allows students to explore stop-motion animation, claymation, and digital storytelling. It’s a great way to encourage critical and creative thinking.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04" id="10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05" id="105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More About Frames4...</a:t>
            </a:r>
          </a:p>
        </p:txBody>
      </p:sp>
      <p:sp>
        <p:nvSpPr>
          <p:cNvPr name="Shape 106" id="106"/>
          <p:cNvSpPr/>
          <p:nvPr>
            <p:ph type="body" idx="1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rtl="0" lvl="0">
              <a:buClr>
                <a:srgbClr val="000000"/>
              </a:buClr>
              <a:buSzPct val="36666"/>
              <a:buFont typeface="Arial"/>
              <a:buNone/>
            </a:pPr>
            <a:r>
              <a:rPr>
                <a:solidFill>
                  <a:srgbClr val="FFFFFF"/>
                </a:solidFill>
              </a:rPr>
              <a:t>Students can save their work as FlashÂ®, video, or animation files. These can be embedded in other multimedia presentations.</a:t>
            </a:r>
          </a:p>
          <a:p>
            <a:r>
              <a:t/>
            </a:r>
          </a:p>
          <a:p>
            <a:pPr rtl="0" lvl="0">
              <a:buClr>
                <a:srgbClr val="000000"/>
              </a:buClr>
              <a:buSzPct val="36666"/>
              <a:buFont typeface="Arial"/>
              <a:buNone/>
            </a:pPr>
            <a:r>
              <a:rPr>
                <a:solidFill>
                  <a:srgbClr val="FFFFFF"/>
                </a:solidFill>
              </a:rPr>
              <a:t>There are three basic ways to use Frames4.</a:t>
            </a:r>
          </a:p>
          <a:p>
            <a:pPr rtl="0" lvl="0">
              <a:buClr>
                <a:srgbClr val="000000"/>
              </a:buClr>
              <a:buSzPct val="36666"/>
              <a:buFont typeface="Arial"/>
              <a:buNone/>
            </a:pPr>
            <a:r>
              <a:rPr>
                <a:solidFill>
                  <a:srgbClr val="FFFFFF"/>
                </a:solidFill>
              </a:rPr>
              <a:t>1.     Cel Animation (using the drawing tools)</a:t>
            </a:r>
          </a:p>
          <a:p>
            <a:pPr rtl="0" lvl="0">
              <a:buClr>
                <a:srgbClr val="000000"/>
              </a:buClr>
              <a:buSzPct val="36666"/>
              <a:buFont typeface="Arial"/>
              <a:buNone/>
            </a:pPr>
            <a:r>
              <a:rPr>
                <a:solidFill>
                  <a:srgbClr val="FFFFFF"/>
                </a:solidFill>
              </a:rPr>
              <a:t>2.     Clay Animation</a:t>
            </a:r>
          </a:p>
          <a:p>
            <a:pPr rtl="0" lvl="0">
              <a:buClr>
                <a:srgbClr val="000000"/>
              </a:buClr>
              <a:buSzPct val="36666"/>
              <a:buFont typeface="Arial"/>
              <a:buNone/>
            </a:pPr>
            <a:r>
              <a:rPr>
                <a:solidFill>
                  <a:srgbClr val="FFFFFF"/>
                </a:solidFill>
              </a:rPr>
              <a:t>3.     Digital Storytelling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10" id="11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11" id="111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Need some help with Frames4?</a:t>
            </a:r>
          </a:p>
        </p:txBody>
      </p:sp>
      <p:sp>
        <p:nvSpPr>
          <p:cNvPr name="Shape 112" id="112"/>
          <p:cNvSpPr/>
          <p:nvPr>
            <p:ph type="body" idx="1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rtl="0" lvl="0">
              <a:buClr>
                <a:srgbClr val="000000"/>
              </a:buClr>
              <a:buSzPct val="36666"/>
              <a:buFont typeface="Arial"/>
              <a:buNone/>
            </a:pPr>
            <a:r>
              <a:rPr>
                <a:solidFill>
                  <a:srgbClr val="FFFFFF"/>
                </a:solidFill>
              </a:rPr>
              <a:t>It’s really easy and is licensed with “Teacher Take Home Rights”! A good starting place is the OSAPAC website:</a:t>
            </a:r>
            <a:r>
              <a:rPr>
                <a:solidFill>
                  <a:srgbClr val="FFFFFF"/>
                </a:solidFill>
                <a:hlinkClick r:id="rId3"/>
              </a:rPr>
              <a:t> </a:t>
            </a:r>
            <a:r>
              <a:rPr u="sng">
                <a:solidFill>
                  <a:srgbClr val="FFFF00"/>
                </a:solidFill>
                <a:hlinkClick r:id="rId4"/>
              </a:rPr>
              <a:t>http://www.osapac.org/db/view_software.php?id=442</a:t>
            </a:r>
            <a:r>
              <a:rPr>
                <a:solidFill>
                  <a:srgbClr val="FFFF00"/>
                </a:solidFill>
              </a:rPr>
              <a:t>. </a:t>
            </a:r>
            <a:r>
              <a:rPr>
                <a:solidFill>
                  <a:srgbClr val="FFFFFF"/>
                </a:solidFill>
              </a:rPr>
              <a:t> Here you can find some basic information, curriculum connections, and resources.</a:t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16" id="11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17" id="117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Even more help with Frames4?</a:t>
            </a:r>
          </a:p>
        </p:txBody>
      </p:sp>
      <p:sp>
        <p:nvSpPr>
          <p:cNvPr name="Shape 118" id="118"/>
          <p:cNvSpPr/>
          <p:nvPr>
            <p:ph type="body" idx="1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>
              <a:buNone/>
            </a:pPr>
            <a:r>
              <a:rPr>
                <a:solidFill>
                  <a:srgbClr val="FFFFFF"/>
                </a:solidFill>
              </a:rPr>
              <a:t>
</a:t>
            </a:r>
            <a:r>
              <a:rPr>
                <a:solidFill>
                  <a:srgbClr val="FFFFFF"/>
                </a:solidFill>
              </a:rPr>
              <a:t>There is another great website you can visit for support</a:t>
            </a:r>
            <a:r>
              <a:rPr>
                <a:solidFill>
                  <a:srgbClr val="FFFFFF"/>
                </a:solidFill>
                <a:hlinkClick r:id="rId3"/>
              </a:rPr>
              <a:t> </a:t>
            </a:r>
            <a:r>
              <a:rPr u="sng">
                <a:solidFill>
                  <a:srgbClr val="FFFF00"/>
                </a:solidFill>
                <a:hlinkClick r:id="rId4"/>
              </a:rPr>
              <a:t>http://www.tech4learning.com/frames</a:t>
            </a:r>
            <a:r>
              <a:rPr>
                <a:solidFill>
                  <a:srgbClr val="FFFF00"/>
                </a:solidFill>
              </a:rPr>
              <a:t>.</a:t>
            </a:r>
            <a:r>
              <a:rPr>
                <a:solidFill>
                  <a:srgbClr val="FFFFFF"/>
                </a:solidFill>
              </a:rPr>
              <a:t> You can download a 30-day trial version for your home computer. They have available “Recipes” which are useful tutorials and “Snacks” which are reference guides.</a:t>
            </a:r>
          </a:p>
        </p:txBody>
      </p:sp>
    </p:spTree>
  </p:cSld>
  <p:clrMapOvr>
    <a:masterClrMapping/>
  </p:clrMapOvr>
  <p:transition spd="slow">
    <p:cut/>
  </p:transition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22" id="12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23" id="123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FRAMES4 - Animation Projects</a:t>
            </a:r>
          </a:p>
        </p:txBody>
      </p:sp>
      <p:sp>
        <p:nvSpPr>
          <p:cNvPr name="Shape 124" id="124"/>
          <p:cNvSpPr/>
          <p:nvPr>
            <p:ph type="body" idx="1"/>
          </p:nvPr>
        </p:nvSpPr>
        <p:spPr>
          <a:xfrm>
            <a:off y="1483924" x="457200"/>
            <a:ext cy="4526100" cx="82296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rtl="0" lvl="0">
              <a:buNone/>
            </a:pPr>
            <a:r>
              <a:rPr/>
              <a:t>
</a:t>
            </a:r>
            <a:r>
              <a:rPr u="sng">
                <a:solidFill>
                  <a:schemeClr val="hlink"/>
                </a:solidFill>
                <a:hlinkClick r:id="rId3"/>
              </a:rPr>
              <a:t>A quick one...</a:t>
            </a:r>
          </a:p>
          <a:p>
            <a:pPr rtl="0" lvl="0">
              <a:buNone/>
            </a:pPr>
            <a:r>
              <a:rPr u="sng">
                <a:solidFill>
                  <a:schemeClr val="hlink"/>
                </a:solidFill>
                <a:hlinkClick r:id="rId4"/>
              </a:rPr>
              <a:t>Advertising Project</a:t>
            </a:r>
          </a:p>
          <a:p>
            <a:pPr rtl="0" lvl="0">
              <a:buNone/>
            </a:pPr>
            <a:r>
              <a:rPr u="sng">
                <a:solidFill>
                  <a:schemeClr val="hlink"/>
                </a:solidFill>
                <a:hlinkClick r:id="rId5"/>
              </a:rPr>
              <a:t>Exploring the "Draw"</a:t>
            </a:r>
          </a:p>
          <a:p>
            <a:pPr rtl="0" lvl="0">
              <a:buNone/>
            </a:pPr>
            <a:r>
              <a:rPr u="sng">
                <a:solidFill>
                  <a:schemeClr val="hlink"/>
                </a:solidFill>
                <a:hlinkClick r:id="rId6"/>
              </a:rPr>
              <a:t>A Little </a:t>
            </a:r>
            <a:r>
              <a:rPr/>
              <a:t>Patchwork </a:t>
            </a:r>
            <a:r>
              <a:rPr u="sng">
                <a:solidFill>
                  <a:schemeClr val="hlink"/>
                </a:solidFill>
                <a:hlinkClick r:id="rId7"/>
              </a:rPr>
              <a:t>Story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28" id="12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29" id="129"/>
          <p:cNvSpPr/>
          <p:nvPr>
            <p:ph type="title"/>
          </p:nvPr>
        </p:nvSpPr>
        <p:spPr>
          <a:xfrm rot="-303791">
            <a:off y="-19021" x="1156343"/>
            <a:ext cy="667992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       </a:t>
            </a:r>
            <a:r>
              <a:rPr sz="4000"/>
              <a:t> Pixie 3</a:t>
            </a:r>
          </a:p>
        </p:txBody>
      </p:sp>
      <p:sp>
        <p:nvSpPr>
          <p:cNvPr name="Shape 130" id="130"/>
          <p:cNvSpPr/>
          <p:nvPr>
            <p:ph type="body" idx="1"/>
          </p:nvPr>
        </p:nvSpPr>
        <p:spPr>
          <a:xfrm>
            <a:off y="1144448" x="270468"/>
            <a:ext cy="4865399" cx="8738699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rtl="0" lvl="0">
              <a:buNone/>
            </a:pPr>
            <a:r>
              <a:rPr sz="2400"/>
              <a:t>            Are you looking for a great program to use </a:t>
            </a:r>
          </a:p>
          <a:p>
            <a:pPr rtl="0" lvl="0">
              <a:buNone/>
            </a:pPr>
            <a:r>
              <a:rPr sz="2400"/>
              <a:t>              to ENGAGE your students ?  Try Pixie 3!</a:t>
            </a:r>
          </a:p>
          <a:p>
            <a:pPr rtl="0" lvl="0">
              <a:buNone/>
            </a:pPr>
            <a:r>
              <a:rPr sz="2400"/>
              <a:t>Pixie 3 allows students to create pictures using a variety of Paint techniques AND using a library of pictures and stickers. </a:t>
            </a:r>
          </a:p>
          <a:p>
            <a:pPr indent="0" marR="0" algn="l" marL="0" rtl="0" lv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000000"/>
              </a:buClr>
              <a:buSzPct val="45833"/>
              <a:buFont typeface="Arial"/>
              <a:buNone/>
            </a:pPr>
            <a:r>
              <a:rPr sz="2400"/>
              <a:t>Presenting information and creativity is fun when you use Pixie as your tool. </a:t>
            </a:r>
          </a:p>
          <a:p>
            <a:r>
              <a:t/>
            </a:r>
          </a:p>
          <a:p>
            <a:pPr rtl="0" lvl="0">
              <a:buNone/>
            </a:pPr>
            <a:r>
              <a:rPr sz="1400"/>
              <a:t>To learn more...</a:t>
            </a:r>
          </a:p>
          <a:p>
            <a:pPr rtl="0" lvl="0">
              <a:buNone/>
            </a:pPr>
            <a:r>
              <a:rPr u="sng">
                <a:solidFill>
                  <a:schemeClr val="hlink"/>
                </a:solidFill>
                <a:hlinkClick r:id="rId3"/>
              </a:rPr>
              <a:t>Pixie Presentation (K - 5)</a:t>
            </a:r>
            <a:r>
              <a:rPr/>
              <a:t>  </a:t>
            </a:r>
            <a:r>
              <a:rPr sz="1400"/>
              <a:t>When you get to the first frame click on the movie screen icon in lower left corner</a:t>
            </a:r>
          </a:p>
          <a:p>
            <a:pPr rtl="0" lvl="0">
              <a:buNone/>
            </a:pPr>
            <a:r>
              <a:rPr u="sng">
                <a:solidFill>
                  <a:schemeClr val="hlink"/>
                </a:solidFill>
                <a:hlinkClick r:id="rId4"/>
              </a:rPr>
              <a:t>Gr.4 Medieval Life Project</a:t>
            </a:r>
            <a:r>
              <a:rPr/>
              <a:t> </a:t>
            </a:r>
            <a:r>
              <a:rPr sz="1400"/>
              <a:t>Independent, first-draft work</a:t>
            </a:r>
          </a:p>
          <a:p>
            <a:r>
              <a:t/>
            </a:r>
          </a:p>
        </p:txBody>
      </p:sp>
    </p:spTree>
  </p:cSld>
  <p:clrMapOvr>
    <a:masterClrMapping/>
  </p:clrMapOvr>
  <p:transition spd="slow">
    <p:cut/>
  </p:transition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name="Shape 134" id="13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Shape 135" id="135"/>
          <p:cNvSpPr/>
          <p:nvPr>
            <p:ph type="title"/>
          </p:nvPr>
        </p:nvSpPr>
        <p:spPr>
          <a:xfrm rot="-303791">
            <a:off y="-19952" x="1177343"/>
            <a:ext cy="1142953" cx="8229612"/>
          </a:xfrm>
          <a:prstGeom prst="rect">
            <a:avLst/>
          </a:prstGeom>
        </p:spPr>
        <p:txBody>
          <a:bodyPr bIns="91425" tIns="91425" lIns="91425" anchor="ctr" anchorCtr="0" rIns="91425">
            <a:spAutoFit/>
          </a:bodyPr>
          <a:lstStyle/>
          <a:p>
            <a:pPr>
              <a:buNone/>
            </a:pPr>
            <a:r>
              <a:rPr/>
              <a:t>Pixie Pros and Cons</a:t>
            </a:r>
          </a:p>
        </p:txBody>
      </p:sp>
      <p:sp>
        <p:nvSpPr>
          <p:cNvPr name="Shape 136" id="136"/>
          <p:cNvSpPr/>
          <p:nvPr>
            <p:ph type="body" idx="1"/>
          </p:nvPr>
        </p:nvSpPr>
        <p:spPr>
          <a:xfrm>
            <a:off y="1600200" x="457200"/>
            <a:ext cy="4526100" cx="8229600"/>
          </a:xfrm>
          <a:prstGeom prst="rect">
            <a:avLst/>
          </a:prstGeom>
        </p:spPr>
        <p:txBody>
          <a:bodyPr bIns="91425" tIns="91425" lIns="91425" anchor="t" anchorCtr="0" rIns="91425">
            <a:spAutoFit/>
          </a:bodyPr>
          <a:lstStyle/>
          <a:p>
            <a:pPr rtl="0" lvl="0">
              <a:buNone/>
            </a:pPr>
            <a:r>
              <a:rPr/>
              <a:t>         </a:t>
            </a:r>
            <a:r>
              <a:rPr u="sng"/>
              <a:t>Pros</a:t>
            </a:r>
            <a:r>
              <a:rPr/>
              <a:t> 								</a:t>
            </a:r>
            <a:r>
              <a:rPr u="sng"/>
              <a:t>Cons</a:t>
            </a:r>
          </a:p>
          <a:p>
            <a:pPr rtl="0" lvl="0">
              <a:buNone/>
            </a:pPr>
            <a:r>
              <a:rPr sz="2400"/>
              <a:t>- variety of tools				- difficulty collating</a:t>
            </a:r>
          </a:p>
          <a:p>
            <a:pPr rtl="0" lvl="0">
              <a:buNone/>
            </a:pPr>
            <a:r>
              <a:rPr sz="2400"/>
              <a:t>- child-friendly					      student work</a:t>
            </a:r>
          </a:p>
          <a:p>
            <a:pPr rtl="0" lvl="0">
              <a:buNone/>
            </a:pPr>
            <a:r>
              <a:rPr sz="2400"/>
              <a:t>- pre-set activities 			     - not easy to use</a:t>
            </a:r>
          </a:p>
          <a:p>
            <a:pPr rtl="0" lvl="0">
              <a:buNone/>
            </a:pPr>
            <a:r>
              <a:rPr sz="2400"/>
              <a:t>   allow for meeting				     as a slide show</a:t>
            </a:r>
          </a:p>
          <a:p>
            <a:pPr rtl="0" lvl="0">
              <a:buNone/>
            </a:pPr>
            <a:r>
              <a:rPr sz="2400"/>
              <a:t>   curriculum expectations		</a:t>
            </a:r>
          </a:p>
          <a:p>
            <a:pPr rtl="0" lvl="0">
              <a:buNone/>
            </a:pPr>
            <a:r>
              <a:rPr sz="2400"/>
              <a:t>- Tech4learning Support</a:t>
            </a:r>
          </a:p>
          <a:p>
            <a:pPr indent="0" marR="0" algn="l" marL="0" rtl="0" lv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000000"/>
              </a:buClr>
              <a:buSzPct val="45833"/>
              <a:buFont typeface="Arial"/>
              <a:buNone/>
            </a:pPr>
            <a:r>
              <a:rPr sz="2400"/>
              <a:t>- highly engaging</a:t>
            </a:r>
          </a:p>
          <a:p>
            <a:pPr rtl="0" lvl="0">
              <a:buNone/>
            </a:pPr>
            <a:r>
              <a:rPr sz="2400"/>
              <a:t>- easy to access an image</a:t>
            </a:r>
          </a:p>
          <a:p>
            <a:pPr>
              <a:buNone/>
            </a:pPr>
            <a:r>
              <a:rPr/>
              <a:t>   </a:t>
            </a: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Custom 432">
      <a:dk1>
        <a:srgbClr val="CA0001"/>
      </a:dk1>
      <a:lt1>
        <a:srgbClr val="ECE47C"/>
      </a:lt1>
      <a:dk2>
        <a:srgbClr val="000000"/>
      </a:dk2>
      <a:lt2>
        <a:srgbClr val="FFFFFF"/>
      </a:lt2>
      <a:accent1>
        <a:srgbClr val="E26F01"/>
      </a:accent1>
      <a:accent2>
        <a:srgbClr val="723C75"/>
      </a:accent2>
      <a:accent3>
        <a:srgbClr val="69B19F"/>
      </a:accent3>
      <a:accent4>
        <a:srgbClr val="BC5828"/>
      </a:accent4>
      <a:accent5>
        <a:srgbClr val="800000"/>
      </a:accent5>
      <a:accent6>
        <a:srgbClr val="333333"/>
      </a:accent6>
      <a:hlink>
        <a:srgbClr val="ECE47C"/>
      </a:hlink>
      <a:folHlink>
        <a:srgbClr val="FF510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</a:theme>
</file>

<file path=ppt/theme/theme4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1" ang="16200000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scaled="0" ang="1620000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at="0" lon="0"/>
            </a:camera>
            <a:lightRig rig="threePt" dir="t">
              <a:rot rev="1200000" lat="0" lon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l="50000" t="-80000" r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l="50000" t="50000" r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